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8"/>
  </p:notesMasterIdLst>
  <p:sldIdLst>
    <p:sldId id="443" r:id="rId3"/>
    <p:sldId id="355" r:id="rId4"/>
    <p:sldId id="354" r:id="rId5"/>
    <p:sldId id="270" r:id="rId6"/>
    <p:sldId id="271" r:id="rId7"/>
    <p:sldId id="260" r:id="rId8"/>
    <p:sldId id="265" r:id="rId9"/>
    <p:sldId id="264" r:id="rId10"/>
    <p:sldId id="309" r:id="rId11"/>
    <p:sldId id="283" r:id="rId12"/>
    <p:sldId id="282" r:id="rId13"/>
    <p:sldId id="280" r:id="rId14"/>
    <p:sldId id="356" r:id="rId15"/>
    <p:sldId id="263" r:id="rId16"/>
    <p:sldId id="363" r:id="rId17"/>
    <p:sldId id="367" r:id="rId18"/>
    <p:sldId id="360" r:id="rId19"/>
    <p:sldId id="445" r:id="rId20"/>
    <p:sldId id="365" r:id="rId21"/>
    <p:sldId id="444" r:id="rId22"/>
    <p:sldId id="446" r:id="rId23"/>
    <p:sldId id="368" r:id="rId24"/>
    <p:sldId id="447" r:id="rId25"/>
    <p:sldId id="486" r:id="rId26"/>
    <p:sldId id="398" r:id="rId27"/>
    <p:sldId id="401" r:id="rId28"/>
    <p:sldId id="403" r:id="rId29"/>
    <p:sldId id="402" r:id="rId30"/>
    <p:sldId id="405" r:id="rId31"/>
    <p:sldId id="345" r:id="rId32"/>
    <p:sldId id="472" r:id="rId33"/>
    <p:sldId id="466" r:id="rId34"/>
    <p:sldId id="469" r:id="rId35"/>
    <p:sldId id="497" r:id="rId36"/>
    <p:sldId id="496" r:id="rId37"/>
    <p:sldId id="467" r:id="rId38"/>
    <p:sldId id="414" r:id="rId39"/>
    <p:sldId id="449" r:id="rId40"/>
    <p:sldId id="485" r:id="rId41"/>
    <p:sldId id="312" r:id="rId42"/>
    <p:sldId id="316" r:id="rId43"/>
    <p:sldId id="317" r:id="rId44"/>
    <p:sldId id="318" r:id="rId45"/>
    <p:sldId id="319" r:id="rId46"/>
    <p:sldId id="320" r:id="rId47"/>
    <p:sldId id="489" r:id="rId48"/>
    <p:sldId id="326" r:id="rId49"/>
    <p:sldId id="325" r:id="rId50"/>
    <p:sldId id="324" r:id="rId51"/>
    <p:sldId id="328" r:id="rId52"/>
    <p:sldId id="488" r:id="rId53"/>
    <p:sldId id="490" r:id="rId54"/>
    <p:sldId id="314" r:id="rId55"/>
    <p:sldId id="451" r:id="rId56"/>
    <p:sldId id="321" r:id="rId57"/>
    <p:sldId id="335" r:id="rId58"/>
    <p:sldId id="336" r:id="rId59"/>
    <p:sldId id="339" r:id="rId60"/>
    <p:sldId id="479" r:id="rId61"/>
    <p:sldId id="338" r:id="rId62"/>
    <p:sldId id="478" r:id="rId63"/>
    <p:sldId id="481" r:id="rId64"/>
    <p:sldId id="482" r:id="rId65"/>
    <p:sldId id="483" r:id="rId66"/>
    <p:sldId id="484" r:id="rId67"/>
    <p:sldId id="418" r:id="rId68"/>
    <p:sldId id="423" r:id="rId69"/>
    <p:sldId id="424" r:id="rId70"/>
    <p:sldId id="419" r:id="rId71"/>
    <p:sldId id="422" r:id="rId72"/>
    <p:sldId id="452" r:id="rId73"/>
    <p:sldId id="421" r:id="rId74"/>
    <p:sldId id="426" r:id="rId75"/>
    <p:sldId id="427" r:id="rId76"/>
    <p:sldId id="494" r:id="rId77"/>
    <p:sldId id="498" r:id="rId78"/>
    <p:sldId id="433" r:id="rId79"/>
    <p:sldId id="431" r:id="rId80"/>
    <p:sldId id="435" r:id="rId81"/>
    <p:sldId id="477" r:id="rId82"/>
    <p:sldId id="434" r:id="rId83"/>
    <p:sldId id="436" r:id="rId84"/>
    <p:sldId id="476" r:id="rId85"/>
    <p:sldId id="428" r:id="rId86"/>
    <p:sldId id="430" r:id="rId87"/>
    <p:sldId id="453" r:id="rId88"/>
    <p:sldId id="440" r:id="rId89"/>
    <p:sldId id="499" r:id="rId90"/>
    <p:sldId id="432" r:id="rId91"/>
    <p:sldId id="454" r:id="rId92"/>
    <p:sldId id="465" r:id="rId93"/>
    <p:sldId id="464" r:id="rId94"/>
    <p:sldId id="407" r:id="rId95"/>
    <p:sldId id="457" r:id="rId96"/>
    <p:sldId id="456" r:id="rId97"/>
    <p:sldId id="455" r:id="rId98"/>
    <p:sldId id="277" r:id="rId99"/>
    <p:sldId id="495" r:id="rId100"/>
    <p:sldId id="458" r:id="rId101"/>
    <p:sldId id="459" r:id="rId102"/>
    <p:sldId id="460" r:id="rId103"/>
    <p:sldId id="439" r:id="rId104"/>
    <p:sldId id="462" r:id="rId105"/>
    <p:sldId id="461" r:id="rId106"/>
    <p:sldId id="500" r:id="rId107"/>
    <p:sldId id="299" r:id="rId108"/>
    <p:sldId id="302" r:id="rId109"/>
    <p:sldId id="301" r:id="rId110"/>
    <p:sldId id="300" r:id="rId111"/>
    <p:sldId id="298" r:id="rId112"/>
    <p:sldId id="293" r:id="rId113"/>
    <p:sldId id="308" r:id="rId114"/>
    <p:sldId id="463" r:id="rId115"/>
    <p:sldId id="501" r:id="rId116"/>
    <p:sldId id="502" r:id="rId1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D7D"/>
    <a:srgbClr val="F25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8" d="100"/>
          <a:sy n="108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13E01-A476-4B32-BD09-4D66FD8948ED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76EEB-4C2E-44A7-B47C-FB847DC4918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64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76EEB-4C2E-44A7-B47C-FB847DC4918D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03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76EEB-4C2E-44A7-B47C-FB847DC4918D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06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76EEB-4C2E-44A7-B47C-FB847DC4918D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40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76EEB-4C2E-44A7-B47C-FB847DC4918D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25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76EEB-4C2E-44A7-B47C-FB847DC4918D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76EEB-4C2E-44A7-B47C-FB847DC4918D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83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16935-9BB1-4BA6-A4D4-5F5CB24A2C1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0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16935-9BB1-4BA6-A4D4-5F5CB24A2C1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1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6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6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3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45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9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12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81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36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501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136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18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7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437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0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9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5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9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2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5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4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C5CDA-D5A8-4390-898F-11B1862335E7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F898-DF7C-4E10-AE5E-6BB009B565C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59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tint val="66000"/>
                <a:satMod val="160000"/>
              </a:schemeClr>
            </a:gs>
            <a:gs pos="38000">
              <a:schemeClr val="accent1">
                <a:tint val="44500"/>
                <a:satMod val="160000"/>
              </a:schemeClr>
            </a:gs>
            <a:gs pos="78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D65E-6B90-438F-AEDB-4AE2B791874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4D0F-A721-41AA-9235-7B00F101CB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41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l74NCVbA5A?feature=oembed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4CA572B-4B92-434E-BECD-29894DEECB38}"/>
              </a:ext>
            </a:extLst>
          </p:cNvPr>
          <p:cNvSpPr txBox="1"/>
          <p:nvPr/>
        </p:nvSpPr>
        <p:spPr>
          <a:xfrm>
            <a:off x="323528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Bindingen tussen moleculen</a:t>
            </a:r>
            <a:endParaRPr lang="nl-NL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9509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D6D4519-84C8-4E2B-A5BE-AC9A2EAA2715}"/>
              </a:ext>
            </a:extLst>
          </p:cNvPr>
          <p:cNvGrpSpPr/>
          <p:nvPr/>
        </p:nvGrpSpPr>
        <p:grpSpPr>
          <a:xfrm>
            <a:off x="467545" y="2003655"/>
            <a:ext cx="7992887" cy="3594471"/>
            <a:chOff x="467545" y="2003655"/>
            <a:chExt cx="7992887" cy="3594471"/>
          </a:xfrm>
        </p:grpSpPr>
        <p:sp>
          <p:nvSpPr>
            <p:cNvPr id="2" name="Ovaal 1"/>
            <p:cNvSpPr/>
            <p:nvPr/>
          </p:nvSpPr>
          <p:spPr>
            <a:xfrm>
              <a:off x="1402543" y="2536166"/>
              <a:ext cx="2194721" cy="15908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http://teacherweb.com/AW/ColegioArubano/Johnvanderpluijm/ethaa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34"/>
            <a:stretch/>
          </p:blipFill>
          <p:spPr bwMode="auto">
            <a:xfrm>
              <a:off x="1402543" y="2536166"/>
              <a:ext cx="2194721" cy="1590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77016">
              <a:off x="4000028" y="2003655"/>
              <a:ext cx="2219325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0283">
              <a:off x="3393833" y="3982051"/>
              <a:ext cx="2219325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Rechte verbindingslijn met pijl 6"/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58" y="350481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64502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4202">
              <a:off x="3774502" y="3005025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32702">
              <a:off x="3647463" y="270299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Rechte verbindingslijn met pijl 17"/>
            <p:cNvCxnSpPr/>
            <p:nvPr/>
          </p:nvCxnSpPr>
          <p:spPr>
            <a:xfrm flipH="1">
              <a:off x="3692434" y="3036547"/>
              <a:ext cx="289179" cy="1027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kstvak 5"/>
            <p:cNvSpPr txBox="1"/>
            <p:nvPr/>
          </p:nvSpPr>
          <p:spPr>
            <a:xfrm>
              <a:off x="6328991" y="4005850"/>
              <a:ext cx="2131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vanderwaalsbinding</a:t>
              </a:r>
            </a:p>
          </p:txBody>
        </p:sp>
        <p:cxnSp>
          <p:nvCxnSpPr>
            <p:cNvPr id="9" name="Rechte verbindingslijn met pijl 8"/>
            <p:cNvCxnSpPr/>
            <p:nvPr/>
          </p:nvCxnSpPr>
          <p:spPr>
            <a:xfrm flipH="1" flipV="1">
              <a:off x="5109691" y="3933056"/>
              <a:ext cx="1219300" cy="28960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467545" y="458112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atoombinding</a:t>
              </a:r>
            </a:p>
          </p:txBody>
        </p:sp>
        <p:cxnSp>
          <p:nvCxnSpPr>
            <p:cNvPr id="11" name="Rechte verbindingslijn met pijl 10"/>
            <p:cNvCxnSpPr>
              <a:stCxn id="8" idx="0"/>
            </p:cNvCxnSpPr>
            <p:nvPr/>
          </p:nvCxnSpPr>
          <p:spPr>
            <a:xfrm flipV="1">
              <a:off x="1223629" y="3452498"/>
              <a:ext cx="612067" cy="112863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58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A5F677-5D69-4892-93BA-F273694D2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87" y="2520059"/>
            <a:ext cx="2038005" cy="17008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6CE124-F163-4907-898A-B1C352110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6">
            <a:off x="3114996" y="4941168"/>
            <a:ext cx="1777789" cy="150113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CCD594-E0A6-4EF8-B18A-E4354FC1F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96" y="641871"/>
            <a:ext cx="1561766" cy="13281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DA60FE-551D-4E2A-86AD-1E5D9B57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352550" cy="10191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49746B-88A9-43D7-A943-59EE44F39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8" y="5301208"/>
            <a:ext cx="1524000" cy="1019175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349E6E8E-00B3-474A-80FD-51C43A0348EE}"/>
              </a:ext>
            </a:extLst>
          </p:cNvPr>
          <p:cNvGrpSpPr/>
          <p:nvPr/>
        </p:nvGrpSpPr>
        <p:grpSpPr>
          <a:xfrm>
            <a:off x="616174" y="2994185"/>
            <a:ext cx="1526159" cy="1019175"/>
            <a:chOff x="616174" y="2994185"/>
            <a:chExt cx="1526159" cy="1019175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F9FDCF6A-F9A7-4ED6-95F8-8BCA0AA29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9"/>
            <a:stretch/>
          </p:blipFill>
          <p:spPr>
            <a:xfrm>
              <a:off x="616174" y="2994185"/>
              <a:ext cx="1141029" cy="101917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4399BAF-196D-47CD-B260-40D99C54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88" t="21874" r="-1234" b="3674"/>
            <a:stretch/>
          </p:blipFill>
          <p:spPr>
            <a:xfrm>
              <a:off x="1785887" y="3356992"/>
              <a:ext cx="356446" cy="293563"/>
            </a:xfrm>
            <a:prstGeom prst="rect">
              <a:avLst/>
            </a:prstGeom>
          </p:spPr>
        </p:pic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BD7001-AF8E-4A1A-8303-4943E8474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62" y="667951"/>
            <a:ext cx="1561766" cy="132814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237B8B-0CB0-49F8-83E3-4B7ECA90D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856">
            <a:off x="4534161" y="2903331"/>
            <a:ext cx="2038005" cy="17008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FE22C1-B570-47FE-A239-7A90F98AD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7508">
            <a:off x="4529142" y="4944784"/>
            <a:ext cx="1777789" cy="1501136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F682219E-FF9C-41A9-AAC1-AC85FDE749E2}"/>
              </a:ext>
            </a:extLst>
          </p:cNvPr>
          <p:cNvSpPr txBox="1"/>
          <p:nvPr/>
        </p:nvSpPr>
        <p:spPr>
          <a:xfrm>
            <a:off x="4544168" y="311650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4474561-B462-4E5A-8881-20DF2797D59C}"/>
              </a:ext>
            </a:extLst>
          </p:cNvPr>
          <p:cNvSpPr txBox="1"/>
          <p:nvPr/>
        </p:nvSpPr>
        <p:spPr>
          <a:xfrm>
            <a:off x="6022504" y="321657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1F43C75-A1CA-4799-B423-C6B5787E4790}"/>
              </a:ext>
            </a:extLst>
          </p:cNvPr>
          <p:cNvSpPr txBox="1"/>
          <p:nvPr/>
        </p:nvSpPr>
        <p:spPr>
          <a:xfrm>
            <a:off x="5121084" y="3216574"/>
            <a:ext cx="536082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B02B8FE-C887-4015-B902-AB01EED38F90}"/>
              </a:ext>
            </a:extLst>
          </p:cNvPr>
          <p:cNvSpPr txBox="1"/>
          <p:nvPr/>
        </p:nvSpPr>
        <p:spPr>
          <a:xfrm>
            <a:off x="3735848" y="2808729"/>
            <a:ext cx="536082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578C6C9-BF74-447A-B263-3791724FAEE0}"/>
              </a:ext>
            </a:extLst>
          </p:cNvPr>
          <p:cNvCxnSpPr/>
          <p:nvPr/>
        </p:nvCxnSpPr>
        <p:spPr>
          <a:xfrm flipH="1">
            <a:off x="4602879" y="5274090"/>
            <a:ext cx="314625" cy="5423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CAE2A948-8418-4B61-A22C-488524983DFF}"/>
              </a:ext>
            </a:extLst>
          </p:cNvPr>
          <p:cNvSpPr txBox="1"/>
          <p:nvPr/>
        </p:nvSpPr>
        <p:spPr>
          <a:xfrm>
            <a:off x="6627908" y="140727"/>
            <a:ext cx="24117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massa            kookpunt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30,1 u             -88,6 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C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Vanderwaalsbinding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800" dirty="0"/>
          </a:p>
          <a:p>
            <a:r>
              <a:rPr lang="nl-NL" dirty="0">
                <a:solidFill>
                  <a:schemeClr val="bg1"/>
                </a:solidFill>
              </a:rPr>
              <a:t>62,1 u              35,0 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C</a:t>
            </a:r>
          </a:p>
          <a:p>
            <a:endParaRPr lang="nl-NL" dirty="0"/>
          </a:p>
          <a:p>
            <a:r>
              <a:rPr lang="nl-NL" dirty="0"/>
              <a:t>Dipool-dipoolbinding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46,1 u               78,4 </a:t>
            </a:r>
            <a:r>
              <a:rPr lang="nl-NL" baseline="30000" dirty="0" err="1">
                <a:solidFill>
                  <a:schemeClr val="bg1"/>
                </a:solidFill>
              </a:rPr>
              <a:t>o</a:t>
            </a:r>
            <a:r>
              <a:rPr lang="nl-NL" dirty="0" err="1">
                <a:solidFill>
                  <a:schemeClr val="bg1"/>
                </a:solidFill>
              </a:rPr>
              <a:t>C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Waterstofbruggen</a:t>
            </a:r>
          </a:p>
        </p:txBody>
      </p:sp>
    </p:spTree>
    <p:extLst>
      <p:ext uri="{BB962C8B-B14F-4D97-AF65-F5344CB8AC3E}">
        <p14:creationId xmlns:p14="http://schemas.microsoft.com/office/powerpoint/2010/main" val="36141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A5F677-5D69-4892-93BA-F273694D2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87" y="2520059"/>
            <a:ext cx="2038005" cy="17008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6CE124-F163-4907-898A-B1C352110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6">
            <a:off x="3114996" y="4941168"/>
            <a:ext cx="1777789" cy="150113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CCD594-E0A6-4EF8-B18A-E4354FC1F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96" y="641871"/>
            <a:ext cx="1561766" cy="13281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DA60FE-551D-4E2A-86AD-1E5D9B57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352550" cy="10191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49746B-88A9-43D7-A943-59EE44F39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8" y="5301208"/>
            <a:ext cx="1524000" cy="1019175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349E6E8E-00B3-474A-80FD-51C43A0348EE}"/>
              </a:ext>
            </a:extLst>
          </p:cNvPr>
          <p:cNvGrpSpPr/>
          <p:nvPr/>
        </p:nvGrpSpPr>
        <p:grpSpPr>
          <a:xfrm>
            <a:off x="616174" y="2994185"/>
            <a:ext cx="1526159" cy="1019175"/>
            <a:chOff x="616174" y="2994185"/>
            <a:chExt cx="1526159" cy="1019175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F9FDCF6A-F9A7-4ED6-95F8-8BCA0AA29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9"/>
            <a:stretch/>
          </p:blipFill>
          <p:spPr>
            <a:xfrm>
              <a:off x="616174" y="2994185"/>
              <a:ext cx="1141029" cy="101917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4399BAF-196D-47CD-B260-40D99C54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88" t="21874" r="-1234" b="3674"/>
            <a:stretch/>
          </p:blipFill>
          <p:spPr>
            <a:xfrm>
              <a:off x="1785887" y="3356992"/>
              <a:ext cx="356446" cy="293563"/>
            </a:xfrm>
            <a:prstGeom prst="rect">
              <a:avLst/>
            </a:prstGeom>
          </p:spPr>
        </p:pic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BD7001-AF8E-4A1A-8303-4943E8474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62" y="667951"/>
            <a:ext cx="1561766" cy="132814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237B8B-0CB0-49F8-83E3-4B7ECA90D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856">
            <a:off x="4534161" y="2903331"/>
            <a:ext cx="2038005" cy="17008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FE22C1-B570-47FE-A239-7A90F98AD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7508">
            <a:off x="4529142" y="4944784"/>
            <a:ext cx="1777789" cy="150113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E80F6F8-9D04-4753-A074-44B93DFDB190}"/>
              </a:ext>
            </a:extLst>
          </p:cNvPr>
          <p:cNvSpPr txBox="1"/>
          <p:nvPr/>
        </p:nvSpPr>
        <p:spPr>
          <a:xfrm>
            <a:off x="6627908" y="140727"/>
            <a:ext cx="24117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massa            kookpunt</a:t>
            </a:r>
          </a:p>
          <a:p>
            <a:endParaRPr lang="nl-NL" sz="2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30,1 u             -88,6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Vanderwaalsbinding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62,1 u              35,0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Dipool-dipoolbinding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46,1 u               78,4 </a:t>
            </a:r>
            <a:r>
              <a:rPr lang="nl-NL" baseline="30000" dirty="0" err="1">
                <a:solidFill>
                  <a:srgbClr val="FF0000"/>
                </a:solidFill>
              </a:rPr>
              <a:t>o</a:t>
            </a:r>
            <a:r>
              <a:rPr lang="nl-NL" dirty="0" err="1">
                <a:solidFill>
                  <a:srgbClr val="FF0000"/>
                </a:solidFill>
              </a:rPr>
              <a:t>C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Waterstofbruggen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682219E-FF9C-41A9-AAC1-AC85FDE749E2}"/>
              </a:ext>
            </a:extLst>
          </p:cNvPr>
          <p:cNvSpPr txBox="1"/>
          <p:nvPr/>
        </p:nvSpPr>
        <p:spPr>
          <a:xfrm>
            <a:off x="4544168" y="311650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4474561-B462-4E5A-8881-20DF2797D59C}"/>
              </a:ext>
            </a:extLst>
          </p:cNvPr>
          <p:cNvSpPr txBox="1"/>
          <p:nvPr/>
        </p:nvSpPr>
        <p:spPr>
          <a:xfrm>
            <a:off x="6022504" y="321657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1F43C75-A1CA-4799-B423-C6B5787E4790}"/>
              </a:ext>
            </a:extLst>
          </p:cNvPr>
          <p:cNvSpPr txBox="1"/>
          <p:nvPr/>
        </p:nvSpPr>
        <p:spPr>
          <a:xfrm>
            <a:off x="5121084" y="3216574"/>
            <a:ext cx="536082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B02B8FE-C887-4015-B902-AB01EED38F90}"/>
              </a:ext>
            </a:extLst>
          </p:cNvPr>
          <p:cNvSpPr txBox="1"/>
          <p:nvPr/>
        </p:nvSpPr>
        <p:spPr>
          <a:xfrm>
            <a:off x="3735848" y="2808729"/>
            <a:ext cx="536082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578C6C9-BF74-447A-B263-3791724FAEE0}"/>
              </a:ext>
            </a:extLst>
          </p:cNvPr>
          <p:cNvCxnSpPr/>
          <p:nvPr/>
        </p:nvCxnSpPr>
        <p:spPr>
          <a:xfrm flipH="1">
            <a:off x="4602879" y="5274090"/>
            <a:ext cx="314625" cy="5423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0984172-A902-49CB-BC47-D4E2ABABC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801"/>
            <a:ext cx="9144000" cy="45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0984172-A902-49CB-BC47-D4E2ABABC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801"/>
            <a:ext cx="9144000" cy="45923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BEBFD0-A785-4644-994D-86A0A4494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7" b="38202"/>
          <a:stretch/>
        </p:blipFill>
        <p:spPr>
          <a:xfrm>
            <a:off x="0" y="5594004"/>
            <a:ext cx="9144000" cy="9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0984172-A902-49CB-BC47-D4E2ABABC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801"/>
            <a:ext cx="9144000" cy="45923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BEBFD0-A785-4644-994D-86A0A4494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7" b="38202"/>
          <a:stretch/>
        </p:blipFill>
        <p:spPr>
          <a:xfrm>
            <a:off x="0" y="5594004"/>
            <a:ext cx="9144000" cy="9937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F72024B-BF18-45CA-BB98-CD9D5B07A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1231" r="12534"/>
          <a:stretch/>
        </p:blipFill>
        <p:spPr>
          <a:xfrm>
            <a:off x="34615" y="111933"/>
            <a:ext cx="4177345" cy="55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8372589-F561-BD6A-B3DE-AF2034395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00"/>
          <a:stretch/>
        </p:blipFill>
        <p:spPr>
          <a:xfrm>
            <a:off x="1675006" y="0"/>
            <a:ext cx="587488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2565"/>
      </p:ext>
    </p:extLst>
  </p:cSld>
  <p:clrMapOvr>
    <a:masterClrMapping/>
  </p:clrMapOvr>
  <p:transition spd="slow"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37CBADA0-BD89-4377-AC22-1F3A1002D088}"/>
              </a:ext>
            </a:extLst>
          </p:cNvPr>
          <p:cNvGrpSpPr/>
          <p:nvPr/>
        </p:nvGrpSpPr>
        <p:grpSpPr>
          <a:xfrm>
            <a:off x="-1383" y="2340000"/>
            <a:ext cx="9145383" cy="972000"/>
            <a:chOff x="-1383" y="2340000"/>
            <a:chExt cx="9145383" cy="972000"/>
          </a:xfrm>
        </p:grpSpPr>
        <p:pic>
          <p:nvPicPr>
            <p:cNvPr id="14" name="Picture 2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02C48D1A-E7A8-4804-833A-9A1AA48AFC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99" b="34285"/>
            <a:stretch/>
          </p:blipFill>
          <p:spPr bwMode="auto">
            <a:xfrm>
              <a:off x="-1383" y="2340000"/>
              <a:ext cx="31176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59354AA7-211A-41EB-B06B-D3DD54CF7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76" b="34710"/>
            <a:stretch/>
          </p:blipFill>
          <p:spPr bwMode="auto">
            <a:xfrm>
              <a:off x="3059832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E6485CEC-630C-47FC-B8C7-FF7543E7D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9" b="34338"/>
            <a:stretch/>
          </p:blipFill>
          <p:spPr bwMode="auto">
            <a:xfrm>
              <a:off x="6027784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al 3"/>
          <p:cNvSpPr/>
          <p:nvPr/>
        </p:nvSpPr>
        <p:spPr>
          <a:xfrm>
            <a:off x="7117840" y="2856349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al 3"/>
          <p:cNvSpPr/>
          <p:nvPr/>
        </p:nvSpPr>
        <p:spPr>
          <a:xfrm>
            <a:off x="1187624" y="2792147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al 3"/>
          <p:cNvSpPr/>
          <p:nvPr/>
        </p:nvSpPr>
        <p:spPr>
          <a:xfrm>
            <a:off x="4149888" y="2856348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907403"/>
      </p:ext>
    </p:extLst>
  </p:cSld>
  <p:clrMapOvr>
    <a:masterClrMapping/>
  </p:clrMapOvr>
  <p:transition spd="slow"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37CBADA0-BD89-4377-AC22-1F3A1002D088}"/>
              </a:ext>
            </a:extLst>
          </p:cNvPr>
          <p:cNvGrpSpPr/>
          <p:nvPr/>
        </p:nvGrpSpPr>
        <p:grpSpPr>
          <a:xfrm>
            <a:off x="-1383" y="2340000"/>
            <a:ext cx="9145383" cy="972000"/>
            <a:chOff x="-1383" y="2340000"/>
            <a:chExt cx="9145383" cy="972000"/>
          </a:xfrm>
        </p:grpSpPr>
        <p:pic>
          <p:nvPicPr>
            <p:cNvPr id="14" name="Picture 2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02C48D1A-E7A8-4804-833A-9A1AA48AFC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99" b="34285"/>
            <a:stretch/>
          </p:blipFill>
          <p:spPr bwMode="auto">
            <a:xfrm>
              <a:off x="-1383" y="2340000"/>
              <a:ext cx="31176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59354AA7-211A-41EB-B06B-D3DD54CF7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76" b="34710"/>
            <a:stretch/>
          </p:blipFill>
          <p:spPr bwMode="auto">
            <a:xfrm>
              <a:off x="3059832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E6485CEC-630C-47FC-B8C7-FF7543E7D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9" b="34338"/>
            <a:stretch/>
          </p:blipFill>
          <p:spPr bwMode="auto">
            <a:xfrm>
              <a:off x="6027784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al 3"/>
          <p:cNvSpPr/>
          <p:nvPr/>
        </p:nvSpPr>
        <p:spPr>
          <a:xfrm>
            <a:off x="7117840" y="2856349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al 3"/>
          <p:cNvSpPr/>
          <p:nvPr/>
        </p:nvSpPr>
        <p:spPr>
          <a:xfrm>
            <a:off x="1187624" y="2792147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al 3"/>
          <p:cNvSpPr/>
          <p:nvPr/>
        </p:nvSpPr>
        <p:spPr>
          <a:xfrm>
            <a:off x="4149888" y="2856348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D84EA9B-E65B-42A8-8700-71AAE08F0B63}"/>
              </a:ext>
            </a:extLst>
          </p:cNvPr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druppel hexaan 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5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37CBADA0-BD89-4377-AC22-1F3A1002D088}"/>
              </a:ext>
            </a:extLst>
          </p:cNvPr>
          <p:cNvGrpSpPr/>
          <p:nvPr/>
        </p:nvGrpSpPr>
        <p:grpSpPr>
          <a:xfrm>
            <a:off x="-1383" y="2340000"/>
            <a:ext cx="9145383" cy="972000"/>
            <a:chOff x="-1383" y="2340000"/>
            <a:chExt cx="9145383" cy="972000"/>
          </a:xfrm>
        </p:grpSpPr>
        <p:pic>
          <p:nvPicPr>
            <p:cNvPr id="14" name="Picture 2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02C48D1A-E7A8-4804-833A-9A1AA48AFC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99" b="34285"/>
            <a:stretch/>
          </p:blipFill>
          <p:spPr bwMode="auto">
            <a:xfrm>
              <a:off x="-1383" y="2340000"/>
              <a:ext cx="31176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59354AA7-211A-41EB-B06B-D3DD54CF7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76" b="34710"/>
            <a:stretch/>
          </p:blipFill>
          <p:spPr bwMode="auto">
            <a:xfrm>
              <a:off x="3059832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E6485CEC-630C-47FC-B8C7-FF7543E7D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9" b="34338"/>
            <a:stretch/>
          </p:blipFill>
          <p:spPr bwMode="auto">
            <a:xfrm>
              <a:off x="6027784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al 3"/>
          <p:cNvSpPr/>
          <p:nvPr/>
        </p:nvSpPr>
        <p:spPr>
          <a:xfrm>
            <a:off x="7117840" y="2856349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al 3"/>
          <p:cNvSpPr/>
          <p:nvPr/>
        </p:nvSpPr>
        <p:spPr>
          <a:xfrm>
            <a:off x="1187624" y="2792147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al 3"/>
          <p:cNvSpPr/>
          <p:nvPr/>
        </p:nvSpPr>
        <p:spPr>
          <a:xfrm>
            <a:off x="4149888" y="2856348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C21D7BD-E4F8-469D-9222-C6A9CE564648}"/>
              </a:ext>
            </a:extLst>
          </p:cNvPr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druppel hexaan  	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druppel ethanol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2530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37CBADA0-BD89-4377-AC22-1F3A1002D088}"/>
              </a:ext>
            </a:extLst>
          </p:cNvPr>
          <p:cNvGrpSpPr/>
          <p:nvPr/>
        </p:nvGrpSpPr>
        <p:grpSpPr>
          <a:xfrm>
            <a:off x="-1383" y="2340000"/>
            <a:ext cx="9145383" cy="972000"/>
            <a:chOff x="-1383" y="2340000"/>
            <a:chExt cx="9145383" cy="972000"/>
          </a:xfrm>
        </p:grpSpPr>
        <p:pic>
          <p:nvPicPr>
            <p:cNvPr id="14" name="Picture 2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02C48D1A-E7A8-4804-833A-9A1AA48AFC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99" b="34285"/>
            <a:stretch/>
          </p:blipFill>
          <p:spPr bwMode="auto">
            <a:xfrm>
              <a:off x="-1383" y="2340000"/>
              <a:ext cx="31176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59354AA7-211A-41EB-B06B-D3DD54CF7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76" b="34710"/>
            <a:stretch/>
          </p:blipFill>
          <p:spPr bwMode="auto">
            <a:xfrm>
              <a:off x="3059832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E6485CEC-630C-47FC-B8C7-FF7543E7D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9" b="34338"/>
            <a:stretch/>
          </p:blipFill>
          <p:spPr bwMode="auto">
            <a:xfrm>
              <a:off x="6027784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al 3"/>
          <p:cNvSpPr/>
          <p:nvPr/>
        </p:nvSpPr>
        <p:spPr>
          <a:xfrm>
            <a:off x="7117840" y="2856349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al 3"/>
          <p:cNvSpPr/>
          <p:nvPr/>
        </p:nvSpPr>
        <p:spPr>
          <a:xfrm>
            <a:off x="1187624" y="2792147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al 3"/>
          <p:cNvSpPr/>
          <p:nvPr/>
        </p:nvSpPr>
        <p:spPr>
          <a:xfrm>
            <a:off x="4149888" y="2856348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77FA55E-0A27-413A-9FD8-6DBE426C9D87}"/>
              </a:ext>
            </a:extLst>
          </p:cNvPr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druppel hexaan  	             druppel ethanol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druppel water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028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402543" y="2536166"/>
            <a:ext cx="2194721" cy="15908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016">
            <a:off x="4000028" y="2003655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3">
            <a:off x="3393833" y="3982051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644008" y="3645024"/>
            <a:ext cx="73981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8" y="350481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4502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2348">
            <a:off x="3470695" y="3657269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0615">
            <a:off x="3333288" y="3783600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9560">
            <a:off x="3252783" y="392647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328991" y="4005850"/>
            <a:ext cx="213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vanderwaalsbinding </a:t>
            </a:r>
            <a:r>
              <a:rPr lang="nl-NL" dirty="0">
                <a:solidFill>
                  <a:srgbClr val="FF0000"/>
                </a:solidFill>
              </a:rPr>
              <a:t>zwak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H="1" flipV="1">
            <a:off x="5109691" y="3933056"/>
            <a:ext cx="1219300" cy="28960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67545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atoombinding</a:t>
            </a:r>
          </a:p>
        </p:txBody>
      </p:sp>
      <p:cxnSp>
        <p:nvCxnSpPr>
          <p:cNvPr id="11" name="Rechte verbindingslijn met pijl 10"/>
          <p:cNvCxnSpPr>
            <a:stCxn id="8" idx="0"/>
          </p:cNvCxnSpPr>
          <p:nvPr/>
        </p:nvCxnSpPr>
        <p:spPr>
          <a:xfrm flipV="1">
            <a:off x="1223629" y="3452498"/>
            <a:ext cx="612067" cy="112863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7B8BAF65-B97E-44A7-B302-C24D15952DD9}"/>
              </a:ext>
            </a:extLst>
          </p:cNvPr>
          <p:cNvSpPr txBox="1"/>
          <p:nvPr/>
        </p:nvSpPr>
        <p:spPr>
          <a:xfrm>
            <a:off x="719572" y="376414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 s			                 8 s                                                    17 s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7CBADA0-BD89-4377-AC22-1F3A1002D088}"/>
              </a:ext>
            </a:extLst>
          </p:cNvPr>
          <p:cNvGrpSpPr/>
          <p:nvPr/>
        </p:nvGrpSpPr>
        <p:grpSpPr>
          <a:xfrm>
            <a:off x="-1383" y="2340000"/>
            <a:ext cx="9145383" cy="972000"/>
            <a:chOff x="-1383" y="2340000"/>
            <a:chExt cx="9145383" cy="972000"/>
          </a:xfrm>
        </p:grpSpPr>
        <p:pic>
          <p:nvPicPr>
            <p:cNvPr id="14" name="Picture 2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02C48D1A-E7A8-4804-833A-9A1AA48AFC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99" b="34285"/>
            <a:stretch/>
          </p:blipFill>
          <p:spPr bwMode="auto">
            <a:xfrm>
              <a:off x="-1383" y="2340000"/>
              <a:ext cx="31176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59354AA7-211A-41EB-B06B-D3DD54CF7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76" b="34710"/>
            <a:stretch/>
          </p:blipFill>
          <p:spPr bwMode="auto">
            <a:xfrm>
              <a:off x="3059832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www.hinmeijer.nl/Upload/1235/web/Thumb/87ca48f8-6dcf-41e3-ad7d-deac80e4ca98.jpg">
              <a:extLst>
                <a:ext uri="{FF2B5EF4-FFF2-40B4-BE49-F238E27FC236}">
                  <a16:creationId xmlns:a16="http://schemas.microsoft.com/office/drawing/2014/main" id="{E6485CEC-630C-47FC-B8C7-FF7543E7D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9" b="34338"/>
            <a:stretch/>
          </p:blipFill>
          <p:spPr bwMode="auto">
            <a:xfrm>
              <a:off x="6027784" y="2340000"/>
              <a:ext cx="3116216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al 3"/>
          <p:cNvSpPr/>
          <p:nvPr/>
        </p:nvSpPr>
        <p:spPr>
          <a:xfrm>
            <a:off x="7117840" y="2856349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al 3"/>
          <p:cNvSpPr/>
          <p:nvPr/>
        </p:nvSpPr>
        <p:spPr>
          <a:xfrm>
            <a:off x="1187624" y="2792147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al 3"/>
          <p:cNvSpPr/>
          <p:nvPr/>
        </p:nvSpPr>
        <p:spPr>
          <a:xfrm>
            <a:off x="4149888" y="2856348"/>
            <a:ext cx="936104" cy="227189"/>
          </a:xfrm>
          <a:custGeom>
            <a:avLst/>
            <a:gdLst>
              <a:gd name="connsiteX0" fmla="*/ 0 w 2232248"/>
              <a:gd name="connsiteY0" fmla="*/ 468052 h 936104"/>
              <a:gd name="connsiteX1" fmla="*/ 1116124 w 2232248"/>
              <a:gd name="connsiteY1" fmla="*/ 0 h 936104"/>
              <a:gd name="connsiteX2" fmla="*/ 2232248 w 2232248"/>
              <a:gd name="connsiteY2" fmla="*/ 468052 h 936104"/>
              <a:gd name="connsiteX3" fmla="*/ 1116124 w 2232248"/>
              <a:gd name="connsiteY3" fmla="*/ 936104 h 936104"/>
              <a:gd name="connsiteX4" fmla="*/ 0 w 2232248"/>
              <a:gd name="connsiteY4" fmla="*/ 468052 h 936104"/>
              <a:gd name="connsiteX0" fmla="*/ 775 w 2233023"/>
              <a:gd name="connsiteY0" fmla="*/ 468052 h 689627"/>
              <a:gd name="connsiteX1" fmla="*/ 1116899 w 2233023"/>
              <a:gd name="connsiteY1" fmla="*/ 0 h 689627"/>
              <a:gd name="connsiteX2" fmla="*/ 2233023 w 2233023"/>
              <a:gd name="connsiteY2" fmla="*/ 468052 h 689627"/>
              <a:gd name="connsiteX3" fmla="*/ 992611 w 2233023"/>
              <a:gd name="connsiteY3" fmla="*/ 687529 h 689627"/>
              <a:gd name="connsiteX4" fmla="*/ 775 w 2233023"/>
              <a:gd name="connsiteY4" fmla="*/ 468052 h 689627"/>
              <a:gd name="connsiteX0" fmla="*/ 471 w 2306861"/>
              <a:gd name="connsiteY0" fmla="*/ 468052 h 692113"/>
              <a:gd name="connsiteX1" fmla="*/ 1116595 w 2306861"/>
              <a:gd name="connsiteY1" fmla="*/ 0 h 692113"/>
              <a:gd name="connsiteX2" fmla="*/ 2232719 w 2306861"/>
              <a:gd name="connsiteY2" fmla="*/ 468052 h 692113"/>
              <a:gd name="connsiteX3" fmla="*/ 2065023 w 2306861"/>
              <a:gd name="connsiteY3" fmla="*/ 605418 h 692113"/>
              <a:gd name="connsiteX4" fmla="*/ 992307 w 2306861"/>
              <a:gd name="connsiteY4" fmla="*/ 687529 h 692113"/>
              <a:gd name="connsiteX5" fmla="*/ 471 w 2306861"/>
              <a:gd name="connsiteY5" fmla="*/ 468052 h 6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861" h="692113">
                <a:moveTo>
                  <a:pt x="471" y="468052"/>
                </a:moveTo>
                <a:cubicBezTo>
                  <a:pt x="21186" y="353464"/>
                  <a:pt x="500177" y="0"/>
                  <a:pt x="1116595" y="0"/>
                </a:cubicBezTo>
                <a:cubicBezTo>
                  <a:pt x="1733013" y="0"/>
                  <a:pt x="2071689" y="362710"/>
                  <a:pt x="2232719" y="468052"/>
                </a:cubicBezTo>
                <a:cubicBezTo>
                  <a:pt x="2393749" y="573394"/>
                  <a:pt x="2271758" y="568839"/>
                  <a:pt x="2065023" y="605418"/>
                </a:cubicBezTo>
                <a:cubicBezTo>
                  <a:pt x="1858288" y="641997"/>
                  <a:pt x="1336399" y="710423"/>
                  <a:pt x="992307" y="687529"/>
                </a:cubicBezTo>
                <a:cubicBezTo>
                  <a:pt x="648215" y="664635"/>
                  <a:pt x="-20244" y="582640"/>
                  <a:pt x="471" y="46805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7DF7D0C6-50AA-4C6F-AC5B-BB543CEAA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8" y="3312000"/>
            <a:ext cx="952500" cy="9525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66A9434-8541-4891-B0F4-2D6E5A6F9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42" y="3321190"/>
            <a:ext cx="952500" cy="9525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65305AA-FB5C-4DF0-9889-C41E9A9D0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3321190"/>
            <a:ext cx="952500" cy="9525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421A252-7ACE-40A7-80E8-C0C535C39BC8}"/>
              </a:ext>
            </a:extLst>
          </p:cNvPr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druppel hexaan  	             druppel ethanol                          druppel water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                                           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571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nmeijer.nl/Upload/1235/web/Thumb/87ca48f8-6dcf-41e3-ad7d-deac80e4ca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9" b="34285"/>
          <a:stretch/>
        </p:blipFill>
        <p:spPr bwMode="auto">
          <a:xfrm>
            <a:off x="-1383" y="2340000"/>
            <a:ext cx="31176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inmeijer.nl/Upload/1235/web/Thumb/87ca48f8-6dcf-41e3-ad7d-deac80e4ca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6" b="34710"/>
          <a:stretch/>
        </p:blipFill>
        <p:spPr bwMode="auto">
          <a:xfrm>
            <a:off x="3059832" y="2340000"/>
            <a:ext cx="3116216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inmeijer.nl/Upload/1235/web/Thumb/87ca48f8-6dcf-41e3-ad7d-deac80e4ca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b="34338"/>
          <a:stretch/>
        </p:blipFill>
        <p:spPr bwMode="auto">
          <a:xfrm>
            <a:off x="6027784" y="2340000"/>
            <a:ext cx="3116216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4005064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vanderwaalsbinding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waterstofbruggen                          waterstofbruggen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F7FC59-126B-4EF3-82A5-DEFC6DD1952E}"/>
              </a:ext>
            </a:extLst>
          </p:cNvPr>
          <p:cNvSpPr txBox="1"/>
          <p:nvPr/>
        </p:nvSpPr>
        <p:spPr>
          <a:xfrm>
            <a:off x="719572" y="376414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 s			                 8 s                                                    17 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6637B5D-3AF9-48FA-AAE5-25C2F8EEED40}"/>
              </a:ext>
            </a:extLst>
          </p:cNvPr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druppel hexaan  	             druppel ethanol                          druppel water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                                           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50022655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nmeijer.nl/Upload/1235/web/Thumb/87ca48f8-6dcf-41e3-ad7d-deac80e4ca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9" b="34285"/>
          <a:stretch/>
        </p:blipFill>
        <p:spPr bwMode="auto">
          <a:xfrm>
            <a:off x="-1383" y="2340000"/>
            <a:ext cx="31176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inmeijer.nl/Upload/1235/web/Thumb/87ca48f8-6dcf-41e3-ad7d-deac80e4ca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6" b="34710"/>
          <a:stretch/>
        </p:blipFill>
        <p:spPr bwMode="auto">
          <a:xfrm>
            <a:off x="3059832" y="2340000"/>
            <a:ext cx="3116216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inmeijer.nl/Upload/1235/web/Thumb/87ca48f8-6dcf-41e3-ad7d-deac80e4ca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b="34338"/>
          <a:stretch/>
        </p:blipFill>
        <p:spPr bwMode="auto">
          <a:xfrm>
            <a:off x="6027784" y="2340000"/>
            <a:ext cx="3116216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4005064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vanderwaalsbinding	         waterstofbruggen                          waterstofbruggen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 OH groep                                   2 OH groepen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F7FC59-126B-4EF3-82A5-DEFC6DD1952E}"/>
              </a:ext>
            </a:extLst>
          </p:cNvPr>
          <p:cNvSpPr txBox="1"/>
          <p:nvPr/>
        </p:nvSpPr>
        <p:spPr>
          <a:xfrm>
            <a:off x="719572" y="376414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2 s			                 8 s                                                    17 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6637B5D-3AF9-48FA-AAE5-25C2F8EEED40}"/>
              </a:ext>
            </a:extLst>
          </p:cNvPr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druppel hexaan  	             druppel ethanol                          druppel water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C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                                           H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540897365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E2A9AFF-4A4E-55C9-0C74-BD28FC0C4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15001" r="32675" b="19200"/>
          <a:stretch/>
        </p:blipFill>
        <p:spPr>
          <a:xfrm>
            <a:off x="1547665" y="199841"/>
            <a:ext cx="6374832" cy="66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E6F9D2-2E9D-5DB9-02B6-599816274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16401" r="31100" b="15001"/>
          <a:stretch/>
        </p:blipFill>
        <p:spPr>
          <a:xfrm>
            <a:off x="1835696" y="404664"/>
            <a:ext cx="6048672" cy="63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402543" y="2536166"/>
            <a:ext cx="2194721" cy="15908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016">
            <a:off x="4000028" y="2003655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3">
            <a:off x="3393833" y="3982051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644008" y="3645024"/>
            <a:ext cx="73981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8" y="350481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4502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2348">
            <a:off x="3470695" y="3657269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0615">
            <a:off x="3333288" y="3783600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9560">
            <a:off x="3252783" y="392647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328991" y="4005850"/>
            <a:ext cx="213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vanderwaalsbinding zwak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H="1" flipV="1">
            <a:off x="5109692" y="3933057"/>
            <a:ext cx="1219299" cy="28960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67545" y="458112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atoombinding </a:t>
            </a:r>
            <a:r>
              <a:rPr lang="nl-NL" dirty="0">
                <a:solidFill>
                  <a:srgbClr val="FF0000"/>
                </a:solidFill>
              </a:rPr>
              <a:t>sterk</a:t>
            </a:r>
          </a:p>
        </p:txBody>
      </p:sp>
      <p:cxnSp>
        <p:nvCxnSpPr>
          <p:cNvPr id="11" name="Rechte verbindingslijn met pijl 10"/>
          <p:cNvCxnSpPr>
            <a:stCxn id="8" idx="0"/>
          </p:cNvCxnSpPr>
          <p:nvPr/>
        </p:nvCxnSpPr>
        <p:spPr>
          <a:xfrm flipV="1">
            <a:off x="1223629" y="3452498"/>
            <a:ext cx="612067" cy="112863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402543" y="2536166"/>
            <a:ext cx="2194721" cy="15908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016">
            <a:off x="4000028" y="2003655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3">
            <a:off x="3393833" y="3982051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644008" y="3645024"/>
            <a:ext cx="73981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8" y="350481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4502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2348">
            <a:off x="3470695" y="3657269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0615">
            <a:off x="3333288" y="3783600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9560">
            <a:off x="3252783" y="392647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328991" y="4005850"/>
            <a:ext cx="213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vanderwaalsbinding </a:t>
            </a:r>
            <a:r>
              <a:rPr lang="nl-NL">
                <a:solidFill>
                  <a:srgbClr val="FF0000"/>
                </a:solidFill>
              </a:rPr>
              <a:t>zwak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H="1" flipV="1">
            <a:off x="5109692" y="3933057"/>
            <a:ext cx="1219299" cy="28960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67545" y="458112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atoombinding sterk</a:t>
            </a:r>
          </a:p>
        </p:txBody>
      </p:sp>
      <p:cxnSp>
        <p:nvCxnSpPr>
          <p:cNvPr id="11" name="Rechte verbindingslijn met pijl 10"/>
          <p:cNvCxnSpPr>
            <a:stCxn id="8" idx="0"/>
          </p:cNvCxnSpPr>
          <p:nvPr/>
        </p:nvCxnSpPr>
        <p:spPr>
          <a:xfrm flipV="1">
            <a:off x="1223629" y="3452498"/>
            <a:ext cx="612067" cy="112863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5187508D-A315-4AF7-BF97-49989A23D936}"/>
              </a:ext>
            </a:extLst>
          </p:cNvPr>
          <p:cNvSpPr txBox="1"/>
          <p:nvPr/>
        </p:nvSpPr>
        <p:spPr>
          <a:xfrm>
            <a:off x="506236" y="963662"/>
            <a:ext cx="832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Bij het verdampen van ethaan wordt alleen de vanderwaalsbinding verbroken.</a:t>
            </a:r>
          </a:p>
        </p:txBody>
      </p:sp>
    </p:spTree>
    <p:extLst>
      <p:ext uri="{BB962C8B-B14F-4D97-AF65-F5344CB8AC3E}">
        <p14:creationId xmlns:p14="http://schemas.microsoft.com/office/powerpoint/2010/main" val="36713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970AA5E3-B106-401A-905A-7F0D9CE2D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4181156" y="2096181"/>
            <a:ext cx="1775747" cy="1390925"/>
          </a:xfrm>
          <a:prstGeom prst="rect">
            <a:avLst/>
          </a:prstGeom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A1E4051-2977-40C4-B17E-8D15BBF6D80C}"/>
              </a:ext>
            </a:extLst>
          </p:cNvPr>
          <p:cNvGrpSpPr/>
          <p:nvPr/>
        </p:nvGrpSpPr>
        <p:grpSpPr>
          <a:xfrm>
            <a:off x="4438358" y="3504814"/>
            <a:ext cx="517817" cy="584710"/>
            <a:chOff x="4438358" y="3504814"/>
            <a:chExt cx="517817" cy="584710"/>
          </a:xfrm>
        </p:grpSpPr>
        <p:cxnSp>
          <p:nvCxnSpPr>
            <p:cNvPr id="7" name="Rechte verbindingslijn met pijl 6"/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58" y="350481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64502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2348">
            <a:off x="3470695" y="3657269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0615">
            <a:off x="3333288" y="3783600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9560">
            <a:off x="3252783" y="392647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D78DA1E-9240-4BE2-8869-7F9FF6094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92" y="2637901"/>
            <a:ext cx="1775747" cy="139092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C44EA5F-41F0-4962-9579-E2443017A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307">
            <a:off x="3619898" y="4077478"/>
            <a:ext cx="1775747" cy="1390925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71F116C-AFE3-4E34-8B45-2DD7D1498F17}"/>
              </a:ext>
            </a:extLst>
          </p:cNvPr>
          <p:cNvSpPr txBox="1"/>
          <p:nvPr/>
        </p:nvSpPr>
        <p:spPr>
          <a:xfrm>
            <a:off x="506236" y="963662"/>
            <a:ext cx="832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Bij het verdampen van ethaan wordt alleen de vanderwaalsbinding verbroken.</a:t>
            </a:r>
          </a:p>
        </p:txBody>
      </p:sp>
    </p:spTree>
    <p:extLst>
      <p:ext uri="{BB962C8B-B14F-4D97-AF65-F5344CB8AC3E}">
        <p14:creationId xmlns:p14="http://schemas.microsoft.com/office/powerpoint/2010/main" val="18055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F230AD23-B05C-43AF-82B8-866E010AB1DC}"/>
              </a:ext>
            </a:extLst>
          </p:cNvPr>
          <p:cNvGrpSpPr/>
          <p:nvPr/>
        </p:nvGrpSpPr>
        <p:grpSpPr>
          <a:xfrm>
            <a:off x="3146421" y="3763631"/>
            <a:ext cx="662412" cy="500977"/>
            <a:chOff x="3146421" y="3763631"/>
            <a:chExt cx="662412" cy="50097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1D74C1D8-093B-4AAA-BB10-0B0C89E0C72E}"/>
              </a:ext>
            </a:extLst>
          </p:cNvPr>
          <p:cNvGrpSpPr/>
          <p:nvPr/>
        </p:nvGrpSpPr>
        <p:grpSpPr>
          <a:xfrm>
            <a:off x="2150722" y="5357292"/>
            <a:ext cx="662412" cy="500977"/>
            <a:chOff x="3146421" y="3763631"/>
            <a:chExt cx="662412" cy="500977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503A3435-D6DC-48FB-BC29-B570AE38C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92A40815-D778-4846-8A91-586A6E26C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E1686030-A1F8-4E46-A0BA-F91E1F9B0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339C7A2C-4A23-4C99-A4CE-FDA43FD1A80F}"/>
              </a:ext>
            </a:extLst>
          </p:cNvPr>
          <p:cNvGrpSpPr/>
          <p:nvPr/>
        </p:nvGrpSpPr>
        <p:grpSpPr>
          <a:xfrm rot="19056414">
            <a:off x="6928433" y="5889079"/>
            <a:ext cx="662412" cy="500977"/>
            <a:chOff x="3146421" y="3763631"/>
            <a:chExt cx="662412" cy="500977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C20FC8A3-681A-4FAD-AF85-9AB7BF71F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6">
              <a:extLst>
                <a:ext uri="{FF2B5EF4-FFF2-40B4-BE49-F238E27FC236}">
                  <a16:creationId xmlns:a16="http://schemas.microsoft.com/office/drawing/2014/main" id="{53AF0818-357A-4C6A-94D0-E85411D3A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7">
              <a:extLst>
                <a:ext uri="{FF2B5EF4-FFF2-40B4-BE49-F238E27FC236}">
                  <a16:creationId xmlns:a16="http://schemas.microsoft.com/office/drawing/2014/main" id="{50625786-79E6-4660-B054-5CD8FDEAC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4FF93644-989D-4D9D-8FDE-4C8006EFB27A}"/>
              </a:ext>
            </a:extLst>
          </p:cNvPr>
          <p:cNvGrpSpPr/>
          <p:nvPr/>
        </p:nvGrpSpPr>
        <p:grpSpPr>
          <a:xfrm rot="4557214">
            <a:off x="1846635" y="3876634"/>
            <a:ext cx="662412" cy="500977"/>
            <a:chOff x="3146421" y="3763631"/>
            <a:chExt cx="662412" cy="500977"/>
          </a:xfrm>
        </p:grpSpPr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53FC04F0-B88B-4DC4-9CCE-2BF9BBE28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6139B557-801E-4FC6-AD67-661213C7A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7">
              <a:extLst>
                <a:ext uri="{FF2B5EF4-FFF2-40B4-BE49-F238E27FC236}">
                  <a16:creationId xmlns:a16="http://schemas.microsoft.com/office/drawing/2014/main" id="{847315BF-EDF4-4A43-9A76-31DD73BEB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8815D255-3632-475F-BC78-D9093D223E01}"/>
              </a:ext>
            </a:extLst>
          </p:cNvPr>
          <p:cNvGrpSpPr/>
          <p:nvPr/>
        </p:nvGrpSpPr>
        <p:grpSpPr>
          <a:xfrm rot="7124710">
            <a:off x="5545029" y="4310372"/>
            <a:ext cx="662412" cy="500977"/>
            <a:chOff x="3146421" y="3763631"/>
            <a:chExt cx="662412" cy="500977"/>
          </a:xfrm>
        </p:grpSpPr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C9CD9D48-E6FF-4703-83C6-B910840C8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6">
              <a:extLst>
                <a:ext uri="{FF2B5EF4-FFF2-40B4-BE49-F238E27FC236}">
                  <a16:creationId xmlns:a16="http://schemas.microsoft.com/office/drawing/2014/main" id="{28416CA4-C75C-4E16-8040-23FAAD739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7">
              <a:extLst>
                <a:ext uri="{FF2B5EF4-FFF2-40B4-BE49-F238E27FC236}">
                  <a16:creationId xmlns:a16="http://schemas.microsoft.com/office/drawing/2014/main" id="{502303F1-C4CB-4B22-AAB0-05494D769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28EC4019-DB2F-4406-870B-C401C2A165CA}"/>
              </a:ext>
            </a:extLst>
          </p:cNvPr>
          <p:cNvGrpSpPr/>
          <p:nvPr/>
        </p:nvGrpSpPr>
        <p:grpSpPr>
          <a:xfrm rot="5093978">
            <a:off x="3477232" y="5197379"/>
            <a:ext cx="662412" cy="500977"/>
            <a:chOff x="3146421" y="3763631"/>
            <a:chExt cx="662412" cy="500977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C06CE81C-FAB4-4CCB-B704-DED1AB6E1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FC9540A2-DA29-49C6-B00B-F907DDB2B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77CAC36C-028F-46E9-BC7C-884C9ACB3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D42A44F5-E43B-45D2-B085-AF71B6E011BF}"/>
              </a:ext>
            </a:extLst>
          </p:cNvPr>
          <p:cNvGrpSpPr/>
          <p:nvPr/>
        </p:nvGrpSpPr>
        <p:grpSpPr>
          <a:xfrm rot="11088828">
            <a:off x="687747" y="4038497"/>
            <a:ext cx="662412" cy="500977"/>
            <a:chOff x="3146421" y="3763631"/>
            <a:chExt cx="662412" cy="500977"/>
          </a:xfrm>
        </p:grpSpPr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5CB58EBA-BCFE-4CAD-98CE-C0AFA07F7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6">
              <a:extLst>
                <a:ext uri="{FF2B5EF4-FFF2-40B4-BE49-F238E27FC236}">
                  <a16:creationId xmlns:a16="http://schemas.microsoft.com/office/drawing/2014/main" id="{3521BF4A-4E61-401C-9475-6495CCD53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7">
              <a:extLst>
                <a:ext uri="{FF2B5EF4-FFF2-40B4-BE49-F238E27FC236}">
                  <a16:creationId xmlns:a16="http://schemas.microsoft.com/office/drawing/2014/main" id="{C476E69E-2DCE-47D7-A0CC-89A58E9F8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696ABCBC-D5E7-4238-99C3-10D4E05CB6F2}"/>
              </a:ext>
            </a:extLst>
          </p:cNvPr>
          <p:cNvGrpSpPr/>
          <p:nvPr/>
        </p:nvGrpSpPr>
        <p:grpSpPr>
          <a:xfrm rot="19056414">
            <a:off x="4411173" y="6055046"/>
            <a:ext cx="662412" cy="500977"/>
            <a:chOff x="3146421" y="3763631"/>
            <a:chExt cx="662412" cy="500977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2B79DD10-0449-4D7C-A8D3-82E2D2B17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9BE7FD80-3F15-4DB5-B0CF-1CCECA9F3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7">
              <a:extLst>
                <a:ext uri="{FF2B5EF4-FFF2-40B4-BE49-F238E27FC236}">
                  <a16:creationId xmlns:a16="http://schemas.microsoft.com/office/drawing/2014/main" id="{FFF58DA3-ABE4-4438-8356-3DC3ACB49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A6BAA26C-9D0E-4491-9D85-A9F15577AF8B}"/>
              </a:ext>
            </a:extLst>
          </p:cNvPr>
          <p:cNvGrpSpPr/>
          <p:nvPr/>
        </p:nvGrpSpPr>
        <p:grpSpPr>
          <a:xfrm>
            <a:off x="7426772" y="4886412"/>
            <a:ext cx="662412" cy="500977"/>
            <a:chOff x="3146421" y="3763631"/>
            <a:chExt cx="662412" cy="500977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BAFF5501-D9E2-4D60-9BF5-181F30FA3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F94EB9FC-68DD-44DF-B753-0ECE800D5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7">
              <a:extLst>
                <a:ext uri="{FF2B5EF4-FFF2-40B4-BE49-F238E27FC236}">
                  <a16:creationId xmlns:a16="http://schemas.microsoft.com/office/drawing/2014/main" id="{BBD77D6B-2E4E-4B68-9872-36FEAAAC6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6086EDFD-7756-4CC2-8D7E-CF15FA5A2713}"/>
              </a:ext>
            </a:extLst>
          </p:cNvPr>
          <p:cNvGrpSpPr/>
          <p:nvPr/>
        </p:nvGrpSpPr>
        <p:grpSpPr>
          <a:xfrm rot="19056414">
            <a:off x="6612662" y="2561500"/>
            <a:ext cx="662412" cy="500977"/>
            <a:chOff x="3146421" y="3763631"/>
            <a:chExt cx="662412" cy="500977"/>
          </a:xfrm>
        </p:grpSpPr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74AE258C-58CD-4B46-BFCE-94D5EE87D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6">
              <a:extLst>
                <a:ext uri="{FF2B5EF4-FFF2-40B4-BE49-F238E27FC236}">
                  <a16:creationId xmlns:a16="http://schemas.microsoft.com/office/drawing/2014/main" id="{BC31BF42-D3B5-4F3F-9395-5C9867DA1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7">
              <a:extLst>
                <a:ext uri="{FF2B5EF4-FFF2-40B4-BE49-F238E27FC236}">
                  <a16:creationId xmlns:a16="http://schemas.microsoft.com/office/drawing/2014/main" id="{48D55B51-E35E-4F2E-A5DC-0D91D8F01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E1DB6050-F2F2-4F2C-8F1D-1D33C060C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4181156" y="2096181"/>
            <a:ext cx="1775747" cy="1390925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150356B3-3ACA-4536-8AF9-7B6A3559E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307">
            <a:off x="3619898" y="4077478"/>
            <a:ext cx="1775747" cy="1390925"/>
          </a:xfrm>
          <a:prstGeom prst="rect">
            <a:avLst/>
          </a:prstGeom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C812A8C4-C1B0-4E41-890D-429FC710D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6075016" y="3452093"/>
            <a:ext cx="1775747" cy="1390925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EAAF3ACD-6B73-4CE9-B321-7B8EA5130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1215">
            <a:off x="-522464" y="2565585"/>
            <a:ext cx="1775747" cy="1390925"/>
          </a:xfrm>
          <a:prstGeom prst="rect">
            <a:avLst/>
          </a:prstGeom>
        </p:spPr>
      </p:pic>
      <p:pic>
        <p:nvPicPr>
          <p:cNvPr id="97" name="Afbeelding 96">
            <a:extLst>
              <a:ext uri="{FF2B5EF4-FFF2-40B4-BE49-F238E27FC236}">
                <a16:creationId xmlns:a16="http://schemas.microsoft.com/office/drawing/2014/main" id="{37ED6409-A25D-43DA-A651-D4F32A7DD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5631">
            <a:off x="7615738" y="2154005"/>
            <a:ext cx="1775747" cy="1390925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5A5BB112-7887-4A34-92FC-8981A2481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3988">
            <a:off x="5334345" y="5397921"/>
            <a:ext cx="1775747" cy="1390925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C281961D-0FA6-486E-A463-CAC7062F5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246">
            <a:off x="7666717" y="5433537"/>
            <a:ext cx="1775747" cy="1390925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D4BB8AF2-9BDC-4AD7-8721-2E78F85CA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88" y="5553485"/>
            <a:ext cx="1775747" cy="1390925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5CA6ABBA-1DD0-4FF9-AAC2-000A6D908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-742143" y="5582546"/>
            <a:ext cx="1775747" cy="1390925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28666E36-1D7B-42B0-B6EA-FAEC44A2C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8685080" y="3724977"/>
            <a:ext cx="1775747" cy="1390925"/>
          </a:xfrm>
          <a:prstGeom prst="rect">
            <a:avLst/>
          </a:prstGeom>
        </p:spPr>
      </p:pic>
      <p:grpSp>
        <p:nvGrpSpPr>
          <p:cNvPr id="104" name="Groep 103">
            <a:extLst>
              <a:ext uri="{FF2B5EF4-FFF2-40B4-BE49-F238E27FC236}">
                <a16:creationId xmlns:a16="http://schemas.microsoft.com/office/drawing/2014/main" id="{DADC5957-D1CA-437F-B07E-4D4FE92841D6}"/>
              </a:ext>
            </a:extLst>
          </p:cNvPr>
          <p:cNvGrpSpPr/>
          <p:nvPr/>
        </p:nvGrpSpPr>
        <p:grpSpPr>
          <a:xfrm>
            <a:off x="4438358" y="3504814"/>
            <a:ext cx="517817" cy="584710"/>
            <a:chOff x="4438358" y="3504814"/>
            <a:chExt cx="517817" cy="584710"/>
          </a:xfrm>
        </p:grpSpPr>
        <p:cxnSp>
          <p:nvCxnSpPr>
            <p:cNvPr id="105" name="Rechte verbindingslijn met pijl 104">
              <a:extLst>
                <a:ext uri="{FF2B5EF4-FFF2-40B4-BE49-F238E27FC236}">
                  <a16:creationId xmlns:a16="http://schemas.microsoft.com/office/drawing/2014/main" id="{822A6F20-542D-4783-802F-3F9C7E80ED40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2">
              <a:extLst>
                <a:ext uri="{FF2B5EF4-FFF2-40B4-BE49-F238E27FC236}">
                  <a16:creationId xmlns:a16="http://schemas.microsoft.com/office/drawing/2014/main" id="{C478A045-396C-415A-938E-F6CA4FB79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58" y="350481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>
              <a:extLst>
                <a:ext uri="{FF2B5EF4-FFF2-40B4-BE49-F238E27FC236}">
                  <a16:creationId xmlns:a16="http://schemas.microsoft.com/office/drawing/2014/main" id="{3913B4FA-93B7-48B5-A3EE-6E16DC011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64502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83071211-7637-4B0B-947B-D5C115C2B95A}"/>
              </a:ext>
            </a:extLst>
          </p:cNvPr>
          <p:cNvGrpSpPr/>
          <p:nvPr/>
        </p:nvGrpSpPr>
        <p:grpSpPr>
          <a:xfrm>
            <a:off x="5125753" y="5156294"/>
            <a:ext cx="662412" cy="500977"/>
            <a:chOff x="3146421" y="3763631"/>
            <a:chExt cx="662412" cy="500977"/>
          </a:xfrm>
        </p:grpSpPr>
        <p:pic>
          <p:nvPicPr>
            <p:cNvPr id="109" name="Picture 2">
              <a:extLst>
                <a:ext uri="{FF2B5EF4-FFF2-40B4-BE49-F238E27FC236}">
                  <a16:creationId xmlns:a16="http://schemas.microsoft.com/office/drawing/2014/main" id="{98B016B4-FD83-45D9-8B8C-A283A8AF4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6">
              <a:extLst>
                <a:ext uri="{FF2B5EF4-FFF2-40B4-BE49-F238E27FC236}">
                  <a16:creationId xmlns:a16="http://schemas.microsoft.com/office/drawing/2014/main" id="{682BAF2B-BB9C-40B4-9351-7F4A36B35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7">
              <a:extLst>
                <a:ext uri="{FF2B5EF4-FFF2-40B4-BE49-F238E27FC236}">
                  <a16:creationId xmlns:a16="http://schemas.microsoft.com/office/drawing/2014/main" id="{2A9A1373-9C70-4515-8919-27D0FCF74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C3D1D110-30E3-4B29-AE0A-36F3F7865AAE}"/>
              </a:ext>
            </a:extLst>
          </p:cNvPr>
          <p:cNvGrpSpPr/>
          <p:nvPr/>
        </p:nvGrpSpPr>
        <p:grpSpPr>
          <a:xfrm rot="21198623">
            <a:off x="5624434" y="3147749"/>
            <a:ext cx="662412" cy="500977"/>
            <a:chOff x="3146421" y="3763631"/>
            <a:chExt cx="662412" cy="500977"/>
          </a:xfrm>
        </p:grpSpPr>
        <p:pic>
          <p:nvPicPr>
            <p:cNvPr id="113" name="Picture 2">
              <a:extLst>
                <a:ext uri="{FF2B5EF4-FFF2-40B4-BE49-F238E27FC236}">
                  <a16:creationId xmlns:a16="http://schemas.microsoft.com/office/drawing/2014/main" id="{138DA5BE-07D1-44D2-A4A1-78D6C76CE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6">
              <a:extLst>
                <a:ext uri="{FF2B5EF4-FFF2-40B4-BE49-F238E27FC236}">
                  <a16:creationId xmlns:a16="http://schemas.microsoft.com/office/drawing/2014/main" id="{F741BBA1-A9E5-4A55-8F3D-9C092F226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7">
              <a:extLst>
                <a:ext uri="{FF2B5EF4-FFF2-40B4-BE49-F238E27FC236}">
                  <a16:creationId xmlns:a16="http://schemas.microsoft.com/office/drawing/2014/main" id="{7590D87C-B65B-4597-AF8E-CE71E145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6" name="Groep 115">
            <a:extLst>
              <a:ext uri="{FF2B5EF4-FFF2-40B4-BE49-F238E27FC236}">
                <a16:creationId xmlns:a16="http://schemas.microsoft.com/office/drawing/2014/main" id="{C7640CF3-66C2-4EC8-984E-EA4FE7CA0FEE}"/>
              </a:ext>
            </a:extLst>
          </p:cNvPr>
          <p:cNvGrpSpPr/>
          <p:nvPr/>
        </p:nvGrpSpPr>
        <p:grpSpPr>
          <a:xfrm rot="18395837">
            <a:off x="1082153" y="2887801"/>
            <a:ext cx="662412" cy="500977"/>
            <a:chOff x="3146421" y="3763631"/>
            <a:chExt cx="662412" cy="500977"/>
          </a:xfrm>
        </p:grpSpPr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787C241E-7AE0-42B1-992A-1253BA250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6">
              <a:extLst>
                <a:ext uri="{FF2B5EF4-FFF2-40B4-BE49-F238E27FC236}">
                  <a16:creationId xmlns:a16="http://schemas.microsoft.com/office/drawing/2014/main" id="{36CE989E-AF5C-4CA6-AC6A-F7B310257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7">
              <a:extLst>
                <a:ext uri="{FF2B5EF4-FFF2-40B4-BE49-F238E27FC236}">
                  <a16:creationId xmlns:a16="http://schemas.microsoft.com/office/drawing/2014/main" id="{AEED4E72-5E7F-4E32-991A-790BD2EA1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38120AEB-3E36-4214-84BC-9E782386BA30}"/>
              </a:ext>
            </a:extLst>
          </p:cNvPr>
          <p:cNvGrpSpPr/>
          <p:nvPr/>
        </p:nvGrpSpPr>
        <p:grpSpPr>
          <a:xfrm rot="16681776">
            <a:off x="692331" y="5418950"/>
            <a:ext cx="662412" cy="500977"/>
            <a:chOff x="3146421" y="3763631"/>
            <a:chExt cx="662412" cy="500977"/>
          </a:xfrm>
        </p:grpSpPr>
        <p:pic>
          <p:nvPicPr>
            <p:cNvPr id="122" name="Picture 2">
              <a:extLst>
                <a:ext uri="{FF2B5EF4-FFF2-40B4-BE49-F238E27FC236}">
                  <a16:creationId xmlns:a16="http://schemas.microsoft.com/office/drawing/2014/main" id="{8C5C1F62-C401-4B36-BE5D-F47979EBA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6">
              <a:extLst>
                <a:ext uri="{FF2B5EF4-FFF2-40B4-BE49-F238E27FC236}">
                  <a16:creationId xmlns:a16="http://schemas.microsoft.com/office/drawing/2014/main" id="{05140A35-A5F9-4EA5-B9DB-4D88FD6F4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7">
              <a:extLst>
                <a:ext uri="{FF2B5EF4-FFF2-40B4-BE49-F238E27FC236}">
                  <a16:creationId xmlns:a16="http://schemas.microsoft.com/office/drawing/2014/main" id="{420E5CBD-4E96-4B41-9269-2E8AC8794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ep 124">
            <a:extLst>
              <a:ext uri="{FF2B5EF4-FFF2-40B4-BE49-F238E27FC236}">
                <a16:creationId xmlns:a16="http://schemas.microsoft.com/office/drawing/2014/main" id="{DFB7E3E0-A1A0-41F2-BEB4-9B7D0FDA5D1B}"/>
              </a:ext>
            </a:extLst>
          </p:cNvPr>
          <p:cNvGrpSpPr/>
          <p:nvPr/>
        </p:nvGrpSpPr>
        <p:grpSpPr>
          <a:xfrm rot="19056414">
            <a:off x="7959235" y="4044682"/>
            <a:ext cx="662412" cy="500977"/>
            <a:chOff x="3146421" y="3763631"/>
            <a:chExt cx="662412" cy="500977"/>
          </a:xfrm>
        </p:grpSpPr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C28B6074-8BFF-4BC7-A148-C8170C658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6">
              <a:extLst>
                <a:ext uri="{FF2B5EF4-FFF2-40B4-BE49-F238E27FC236}">
                  <a16:creationId xmlns:a16="http://schemas.microsoft.com/office/drawing/2014/main" id="{5A99D5EA-132D-48FB-AA50-DB8236195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7">
              <a:extLst>
                <a:ext uri="{FF2B5EF4-FFF2-40B4-BE49-F238E27FC236}">
                  <a16:creationId xmlns:a16="http://schemas.microsoft.com/office/drawing/2014/main" id="{DF217B46-A6BC-4BE4-87F2-DE7B0F5DE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D1BA7B64-4D5E-4901-A5D7-648AC0ADF962}"/>
              </a:ext>
            </a:extLst>
          </p:cNvPr>
          <p:cNvGrpSpPr/>
          <p:nvPr/>
        </p:nvGrpSpPr>
        <p:grpSpPr>
          <a:xfrm rot="5587277">
            <a:off x="7400479" y="3257876"/>
            <a:ext cx="662412" cy="500977"/>
            <a:chOff x="3146421" y="3763631"/>
            <a:chExt cx="662412" cy="500977"/>
          </a:xfrm>
        </p:grpSpPr>
        <p:pic>
          <p:nvPicPr>
            <p:cNvPr id="130" name="Picture 2">
              <a:extLst>
                <a:ext uri="{FF2B5EF4-FFF2-40B4-BE49-F238E27FC236}">
                  <a16:creationId xmlns:a16="http://schemas.microsoft.com/office/drawing/2014/main" id="{0FD91B61-B85D-41DB-8B73-4F108098D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6">
              <a:extLst>
                <a:ext uri="{FF2B5EF4-FFF2-40B4-BE49-F238E27FC236}">
                  <a16:creationId xmlns:a16="http://schemas.microsoft.com/office/drawing/2014/main" id="{04A6FBC5-1737-4C04-8718-259AB644F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7">
              <a:extLst>
                <a:ext uri="{FF2B5EF4-FFF2-40B4-BE49-F238E27FC236}">
                  <a16:creationId xmlns:a16="http://schemas.microsoft.com/office/drawing/2014/main" id="{37BC3C08-B913-41D7-9ACA-5E6F285A3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" name="Afbeelding 132">
            <a:extLst>
              <a:ext uri="{FF2B5EF4-FFF2-40B4-BE49-F238E27FC236}">
                <a16:creationId xmlns:a16="http://schemas.microsoft.com/office/drawing/2014/main" id="{FAC9673C-4436-4192-8933-CF585451E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92" y="2637901"/>
            <a:ext cx="1775747" cy="1390925"/>
          </a:xfrm>
          <a:prstGeom prst="rect">
            <a:avLst/>
          </a:prstGeom>
        </p:spPr>
      </p:pic>
      <p:pic>
        <p:nvPicPr>
          <p:cNvPr id="139" name="Afbeelding 138">
            <a:extLst>
              <a:ext uri="{FF2B5EF4-FFF2-40B4-BE49-F238E27FC236}">
                <a16:creationId xmlns:a16="http://schemas.microsoft.com/office/drawing/2014/main" id="{79A61E83-F66B-4D5E-AE34-B7033D2EA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938977" y="4266068"/>
            <a:ext cx="1775747" cy="1390925"/>
          </a:xfrm>
          <a:prstGeom prst="rect">
            <a:avLst/>
          </a:prstGeom>
        </p:spPr>
      </p:pic>
      <p:sp>
        <p:nvSpPr>
          <p:cNvPr id="140" name="Tekstvak 139">
            <a:extLst>
              <a:ext uri="{FF2B5EF4-FFF2-40B4-BE49-F238E27FC236}">
                <a16:creationId xmlns:a16="http://schemas.microsoft.com/office/drawing/2014/main" id="{9D0DB569-E981-46C8-B93A-FCE667D974A5}"/>
              </a:ext>
            </a:extLst>
          </p:cNvPr>
          <p:cNvSpPr txBox="1"/>
          <p:nvPr/>
        </p:nvSpPr>
        <p:spPr>
          <a:xfrm>
            <a:off x="506236" y="963662"/>
            <a:ext cx="832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Bij het verdampen van ethaan wordt alleen de vanderwaalsbinding verbroken.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B04A29-E60E-4A7A-8DCB-C0EF7F16DB66}"/>
              </a:ext>
            </a:extLst>
          </p:cNvPr>
          <p:cNvSpPr txBox="1"/>
          <p:nvPr/>
        </p:nvSpPr>
        <p:spPr>
          <a:xfrm>
            <a:off x="2160000" y="1150819"/>
            <a:ext cx="3347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Gas, geen vanderwaalsbinding</a:t>
            </a:r>
          </a:p>
        </p:txBody>
      </p:sp>
    </p:spTree>
    <p:extLst>
      <p:ext uri="{BB962C8B-B14F-4D97-AF65-F5344CB8AC3E}">
        <p14:creationId xmlns:p14="http://schemas.microsoft.com/office/powerpoint/2010/main" val="17399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4.44444E-6 L -0.13698 -0.5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8" y="-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11111E-6 7.40741E-7 L 0.16858 -0.172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865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55556E-7 -2.96296E-6 L -0.16042 -0.09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66667E-6 -1.11111E-6 L 0.17344 -0.42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214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66667E-6 -1.11111E-6 L 0.16285 -0.52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22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94444E-6 -3.33333E-6 L 0.19202 -0.409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2048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3.7037E-7 L -0.1493 -0.5821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2912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5E-6 -4.44444E-6 L -0.0823 -0.026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34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5.55556E-7 -1.11111E-6 L -0.07222 -0.4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11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2.22222E-6 7.40741E-7 L 0.0842 -0.07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36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1.94444E-6 4.07407E-6 L -0.11771 -0.1754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877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33333E-6 1.11022E-16 L -0.13507 0.0178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F230AD23-B05C-43AF-82B8-866E010AB1DC}"/>
              </a:ext>
            </a:extLst>
          </p:cNvPr>
          <p:cNvGrpSpPr/>
          <p:nvPr/>
        </p:nvGrpSpPr>
        <p:grpSpPr>
          <a:xfrm>
            <a:off x="3146421" y="3763631"/>
            <a:ext cx="662412" cy="500977"/>
            <a:chOff x="3146421" y="3763631"/>
            <a:chExt cx="662412" cy="50097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1D74C1D8-093B-4AAA-BB10-0B0C89E0C72E}"/>
              </a:ext>
            </a:extLst>
          </p:cNvPr>
          <p:cNvGrpSpPr/>
          <p:nvPr/>
        </p:nvGrpSpPr>
        <p:grpSpPr>
          <a:xfrm>
            <a:off x="2150722" y="5357292"/>
            <a:ext cx="662412" cy="500977"/>
            <a:chOff x="3146421" y="3763631"/>
            <a:chExt cx="662412" cy="500977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503A3435-D6DC-48FB-BC29-B570AE38C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92A40815-D778-4846-8A91-586A6E26C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E1686030-A1F8-4E46-A0BA-F91E1F9B0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339C7A2C-4A23-4C99-A4CE-FDA43FD1A80F}"/>
              </a:ext>
            </a:extLst>
          </p:cNvPr>
          <p:cNvGrpSpPr/>
          <p:nvPr/>
        </p:nvGrpSpPr>
        <p:grpSpPr>
          <a:xfrm rot="19056414">
            <a:off x="6928433" y="5889079"/>
            <a:ext cx="662412" cy="500977"/>
            <a:chOff x="3146421" y="3763631"/>
            <a:chExt cx="662412" cy="500977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C20FC8A3-681A-4FAD-AF85-9AB7BF71F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6">
              <a:extLst>
                <a:ext uri="{FF2B5EF4-FFF2-40B4-BE49-F238E27FC236}">
                  <a16:creationId xmlns:a16="http://schemas.microsoft.com/office/drawing/2014/main" id="{53AF0818-357A-4C6A-94D0-E85411D3A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7">
              <a:extLst>
                <a:ext uri="{FF2B5EF4-FFF2-40B4-BE49-F238E27FC236}">
                  <a16:creationId xmlns:a16="http://schemas.microsoft.com/office/drawing/2014/main" id="{50625786-79E6-4660-B054-5CD8FDEAC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4FF93644-989D-4D9D-8FDE-4C8006EFB27A}"/>
              </a:ext>
            </a:extLst>
          </p:cNvPr>
          <p:cNvGrpSpPr/>
          <p:nvPr/>
        </p:nvGrpSpPr>
        <p:grpSpPr>
          <a:xfrm rot="4557214">
            <a:off x="1846635" y="3876634"/>
            <a:ext cx="662412" cy="500977"/>
            <a:chOff x="3146421" y="3763631"/>
            <a:chExt cx="662412" cy="500977"/>
          </a:xfrm>
        </p:grpSpPr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53FC04F0-B88B-4DC4-9CCE-2BF9BBE28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6139B557-801E-4FC6-AD67-661213C7A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7">
              <a:extLst>
                <a:ext uri="{FF2B5EF4-FFF2-40B4-BE49-F238E27FC236}">
                  <a16:creationId xmlns:a16="http://schemas.microsoft.com/office/drawing/2014/main" id="{847315BF-EDF4-4A43-9A76-31DD73BEB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8815D255-3632-475F-BC78-D9093D223E01}"/>
              </a:ext>
            </a:extLst>
          </p:cNvPr>
          <p:cNvGrpSpPr/>
          <p:nvPr/>
        </p:nvGrpSpPr>
        <p:grpSpPr>
          <a:xfrm rot="7124710">
            <a:off x="5545029" y="4310372"/>
            <a:ext cx="662412" cy="500977"/>
            <a:chOff x="3146421" y="3763631"/>
            <a:chExt cx="662412" cy="500977"/>
          </a:xfrm>
        </p:grpSpPr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C9CD9D48-E6FF-4703-83C6-B910840C8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6">
              <a:extLst>
                <a:ext uri="{FF2B5EF4-FFF2-40B4-BE49-F238E27FC236}">
                  <a16:creationId xmlns:a16="http://schemas.microsoft.com/office/drawing/2014/main" id="{28416CA4-C75C-4E16-8040-23FAAD739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7">
              <a:extLst>
                <a:ext uri="{FF2B5EF4-FFF2-40B4-BE49-F238E27FC236}">
                  <a16:creationId xmlns:a16="http://schemas.microsoft.com/office/drawing/2014/main" id="{502303F1-C4CB-4B22-AAB0-05494D769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28EC4019-DB2F-4406-870B-C401C2A165CA}"/>
              </a:ext>
            </a:extLst>
          </p:cNvPr>
          <p:cNvGrpSpPr/>
          <p:nvPr/>
        </p:nvGrpSpPr>
        <p:grpSpPr>
          <a:xfrm rot="5093978">
            <a:off x="3477232" y="5197379"/>
            <a:ext cx="662412" cy="500977"/>
            <a:chOff x="3146421" y="3763631"/>
            <a:chExt cx="662412" cy="500977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C06CE81C-FAB4-4CCB-B704-DED1AB6E1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FC9540A2-DA29-49C6-B00B-F907DDB2B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77CAC36C-028F-46E9-BC7C-884C9ACB3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D42A44F5-E43B-45D2-B085-AF71B6E011BF}"/>
              </a:ext>
            </a:extLst>
          </p:cNvPr>
          <p:cNvGrpSpPr/>
          <p:nvPr/>
        </p:nvGrpSpPr>
        <p:grpSpPr>
          <a:xfrm rot="11088828">
            <a:off x="687747" y="4038497"/>
            <a:ext cx="662412" cy="500977"/>
            <a:chOff x="3146421" y="3763631"/>
            <a:chExt cx="662412" cy="500977"/>
          </a:xfrm>
        </p:grpSpPr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5CB58EBA-BCFE-4CAD-98CE-C0AFA07F7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6">
              <a:extLst>
                <a:ext uri="{FF2B5EF4-FFF2-40B4-BE49-F238E27FC236}">
                  <a16:creationId xmlns:a16="http://schemas.microsoft.com/office/drawing/2014/main" id="{3521BF4A-4E61-401C-9475-6495CCD53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7">
              <a:extLst>
                <a:ext uri="{FF2B5EF4-FFF2-40B4-BE49-F238E27FC236}">
                  <a16:creationId xmlns:a16="http://schemas.microsoft.com/office/drawing/2014/main" id="{C476E69E-2DCE-47D7-A0CC-89A58E9F8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696ABCBC-D5E7-4238-99C3-10D4E05CB6F2}"/>
              </a:ext>
            </a:extLst>
          </p:cNvPr>
          <p:cNvGrpSpPr/>
          <p:nvPr/>
        </p:nvGrpSpPr>
        <p:grpSpPr>
          <a:xfrm rot="19056414">
            <a:off x="4411173" y="6055046"/>
            <a:ext cx="662412" cy="500977"/>
            <a:chOff x="3146421" y="3763631"/>
            <a:chExt cx="662412" cy="500977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2B79DD10-0449-4D7C-A8D3-82E2D2B17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9BE7FD80-3F15-4DB5-B0CF-1CCECA9F3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7">
              <a:extLst>
                <a:ext uri="{FF2B5EF4-FFF2-40B4-BE49-F238E27FC236}">
                  <a16:creationId xmlns:a16="http://schemas.microsoft.com/office/drawing/2014/main" id="{FFF58DA3-ABE4-4438-8356-3DC3ACB49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A6BAA26C-9D0E-4491-9D85-A9F15577AF8B}"/>
              </a:ext>
            </a:extLst>
          </p:cNvPr>
          <p:cNvGrpSpPr/>
          <p:nvPr/>
        </p:nvGrpSpPr>
        <p:grpSpPr>
          <a:xfrm>
            <a:off x="7426772" y="4886412"/>
            <a:ext cx="662412" cy="500977"/>
            <a:chOff x="3146421" y="3763631"/>
            <a:chExt cx="662412" cy="500977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BAFF5501-D9E2-4D60-9BF5-181F30FA3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F94EB9FC-68DD-44DF-B753-0ECE800D5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7">
              <a:extLst>
                <a:ext uri="{FF2B5EF4-FFF2-40B4-BE49-F238E27FC236}">
                  <a16:creationId xmlns:a16="http://schemas.microsoft.com/office/drawing/2014/main" id="{BBD77D6B-2E4E-4B68-9872-36FEAAAC6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ep 83">
            <a:extLst>
              <a:ext uri="{FF2B5EF4-FFF2-40B4-BE49-F238E27FC236}">
                <a16:creationId xmlns:a16="http://schemas.microsoft.com/office/drawing/2014/main" id="{6086EDFD-7756-4CC2-8D7E-CF15FA5A2713}"/>
              </a:ext>
            </a:extLst>
          </p:cNvPr>
          <p:cNvGrpSpPr/>
          <p:nvPr/>
        </p:nvGrpSpPr>
        <p:grpSpPr>
          <a:xfrm rot="19056414">
            <a:off x="6612662" y="2561500"/>
            <a:ext cx="662412" cy="500977"/>
            <a:chOff x="3146421" y="3763631"/>
            <a:chExt cx="662412" cy="500977"/>
          </a:xfrm>
        </p:grpSpPr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74AE258C-58CD-4B46-BFCE-94D5EE87D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6">
              <a:extLst>
                <a:ext uri="{FF2B5EF4-FFF2-40B4-BE49-F238E27FC236}">
                  <a16:creationId xmlns:a16="http://schemas.microsoft.com/office/drawing/2014/main" id="{BC31BF42-D3B5-4F3F-9395-5C9867DA1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7">
              <a:extLst>
                <a:ext uri="{FF2B5EF4-FFF2-40B4-BE49-F238E27FC236}">
                  <a16:creationId xmlns:a16="http://schemas.microsoft.com/office/drawing/2014/main" id="{48D55B51-E35E-4F2E-A5DC-0D91D8F01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E1DB6050-F2F2-4F2C-8F1D-1D33C060C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4181156" y="2096181"/>
            <a:ext cx="1775747" cy="1390925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150356B3-3ACA-4536-8AF9-7B6A3559E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307">
            <a:off x="3619898" y="4077478"/>
            <a:ext cx="1775747" cy="1390925"/>
          </a:xfrm>
          <a:prstGeom prst="rect">
            <a:avLst/>
          </a:prstGeom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C812A8C4-C1B0-4E41-890D-429FC710D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6075016" y="3452093"/>
            <a:ext cx="1775747" cy="1390925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EAAF3ACD-6B73-4CE9-B321-7B8EA5130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1215">
            <a:off x="-522464" y="2565585"/>
            <a:ext cx="1775747" cy="1390925"/>
          </a:xfrm>
          <a:prstGeom prst="rect">
            <a:avLst/>
          </a:prstGeom>
        </p:spPr>
      </p:pic>
      <p:pic>
        <p:nvPicPr>
          <p:cNvPr id="97" name="Afbeelding 96">
            <a:extLst>
              <a:ext uri="{FF2B5EF4-FFF2-40B4-BE49-F238E27FC236}">
                <a16:creationId xmlns:a16="http://schemas.microsoft.com/office/drawing/2014/main" id="{37ED6409-A25D-43DA-A651-D4F32A7DD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5631">
            <a:off x="7615738" y="2154005"/>
            <a:ext cx="1775747" cy="1390925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5A5BB112-7887-4A34-92FC-8981A2481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3988">
            <a:off x="5334345" y="5397921"/>
            <a:ext cx="1775747" cy="1390925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C281961D-0FA6-486E-A463-CAC7062F5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246">
            <a:off x="7666717" y="5433537"/>
            <a:ext cx="1775747" cy="1390925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D4BB8AF2-9BDC-4AD7-8721-2E78F85CA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88" y="5553485"/>
            <a:ext cx="1775747" cy="1390925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5CA6ABBA-1DD0-4FF9-AAC2-000A6D908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-742143" y="5582546"/>
            <a:ext cx="1775747" cy="1390925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28666E36-1D7B-42B0-B6EA-FAEC44A2C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8685080" y="3724977"/>
            <a:ext cx="1775747" cy="1390925"/>
          </a:xfrm>
          <a:prstGeom prst="rect">
            <a:avLst/>
          </a:prstGeom>
        </p:spPr>
      </p:pic>
      <p:grpSp>
        <p:nvGrpSpPr>
          <p:cNvPr id="104" name="Groep 103">
            <a:extLst>
              <a:ext uri="{FF2B5EF4-FFF2-40B4-BE49-F238E27FC236}">
                <a16:creationId xmlns:a16="http://schemas.microsoft.com/office/drawing/2014/main" id="{DADC5957-D1CA-437F-B07E-4D4FE92841D6}"/>
              </a:ext>
            </a:extLst>
          </p:cNvPr>
          <p:cNvGrpSpPr/>
          <p:nvPr/>
        </p:nvGrpSpPr>
        <p:grpSpPr>
          <a:xfrm>
            <a:off x="4438358" y="3504814"/>
            <a:ext cx="517817" cy="584710"/>
            <a:chOff x="4438358" y="3504814"/>
            <a:chExt cx="517817" cy="584710"/>
          </a:xfrm>
        </p:grpSpPr>
        <p:cxnSp>
          <p:nvCxnSpPr>
            <p:cNvPr id="105" name="Rechte verbindingslijn met pijl 104">
              <a:extLst>
                <a:ext uri="{FF2B5EF4-FFF2-40B4-BE49-F238E27FC236}">
                  <a16:creationId xmlns:a16="http://schemas.microsoft.com/office/drawing/2014/main" id="{822A6F20-542D-4783-802F-3F9C7E80ED40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2">
              <a:extLst>
                <a:ext uri="{FF2B5EF4-FFF2-40B4-BE49-F238E27FC236}">
                  <a16:creationId xmlns:a16="http://schemas.microsoft.com/office/drawing/2014/main" id="{C478A045-396C-415A-938E-F6CA4FB79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58" y="350481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>
              <a:extLst>
                <a:ext uri="{FF2B5EF4-FFF2-40B4-BE49-F238E27FC236}">
                  <a16:creationId xmlns:a16="http://schemas.microsoft.com/office/drawing/2014/main" id="{3913B4FA-93B7-48B5-A3EE-6E16DC011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645024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83071211-7637-4B0B-947B-D5C115C2B95A}"/>
              </a:ext>
            </a:extLst>
          </p:cNvPr>
          <p:cNvGrpSpPr/>
          <p:nvPr/>
        </p:nvGrpSpPr>
        <p:grpSpPr>
          <a:xfrm>
            <a:off x="5125753" y="5156294"/>
            <a:ext cx="662412" cy="500977"/>
            <a:chOff x="3146421" y="3763631"/>
            <a:chExt cx="662412" cy="500977"/>
          </a:xfrm>
        </p:grpSpPr>
        <p:pic>
          <p:nvPicPr>
            <p:cNvPr id="109" name="Picture 2">
              <a:extLst>
                <a:ext uri="{FF2B5EF4-FFF2-40B4-BE49-F238E27FC236}">
                  <a16:creationId xmlns:a16="http://schemas.microsoft.com/office/drawing/2014/main" id="{98B016B4-FD83-45D9-8B8C-A283A8AF4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6">
              <a:extLst>
                <a:ext uri="{FF2B5EF4-FFF2-40B4-BE49-F238E27FC236}">
                  <a16:creationId xmlns:a16="http://schemas.microsoft.com/office/drawing/2014/main" id="{682BAF2B-BB9C-40B4-9351-7F4A36B35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7">
              <a:extLst>
                <a:ext uri="{FF2B5EF4-FFF2-40B4-BE49-F238E27FC236}">
                  <a16:creationId xmlns:a16="http://schemas.microsoft.com/office/drawing/2014/main" id="{2A9A1373-9C70-4515-8919-27D0FCF74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C3D1D110-30E3-4B29-AE0A-36F3F7865AAE}"/>
              </a:ext>
            </a:extLst>
          </p:cNvPr>
          <p:cNvGrpSpPr/>
          <p:nvPr/>
        </p:nvGrpSpPr>
        <p:grpSpPr>
          <a:xfrm rot="21198623">
            <a:off x="5624434" y="3147749"/>
            <a:ext cx="662412" cy="500977"/>
            <a:chOff x="3146421" y="3763631"/>
            <a:chExt cx="662412" cy="500977"/>
          </a:xfrm>
        </p:grpSpPr>
        <p:pic>
          <p:nvPicPr>
            <p:cNvPr id="113" name="Picture 2">
              <a:extLst>
                <a:ext uri="{FF2B5EF4-FFF2-40B4-BE49-F238E27FC236}">
                  <a16:creationId xmlns:a16="http://schemas.microsoft.com/office/drawing/2014/main" id="{138DA5BE-07D1-44D2-A4A1-78D6C76CE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6">
              <a:extLst>
                <a:ext uri="{FF2B5EF4-FFF2-40B4-BE49-F238E27FC236}">
                  <a16:creationId xmlns:a16="http://schemas.microsoft.com/office/drawing/2014/main" id="{F741BBA1-A9E5-4A55-8F3D-9C092F226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7">
              <a:extLst>
                <a:ext uri="{FF2B5EF4-FFF2-40B4-BE49-F238E27FC236}">
                  <a16:creationId xmlns:a16="http://schemas.microsoft.com/office/drawing/2014/main" id="{7590D87C-B65B-4597-AF8E-CE71E145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6" name="Groep 115">
            <a:extLst>
              <a:ext uri="{FF2B5EF4-FFF2-40B4-BE49-F238E27FC236}">
                <a16:creationId xmlns:a16="http://schemas.microsoft.com/office/drawing/2014/main" id="{C7640CF3-66C2-4EC8-984E-EA4FE7CA0FEE}"/>
              </a:ext>
            </a:extLst>
          </p:cNvPr>
          <p:cNvGrpSpPr/>
          <p:nvPr/>
        </p:nvGrpSpPr>
        <p:grpSpPr>
          <a:xfrm rot="18395837">
            <a:off x="1082153" y="2887801"/>
            <a:ext cx="662412" cy="500977"/>
            <a:chOff x="3146421" y="3763631"/>
            <a:chExt cx="662412" cy="500977"/>
          </a:xfrm>
        </p:grpSpPr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787C241E-7AE0-42B1-992A-1253BA250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6">
              <a:extLst>
                <a:ext uri="{FF2B5EF4-FFF2-40B4-BE49-F238E27FC236}">
                  <a16:creationId xmlns:a16="http://schemas.microsoft.com/office/drawing/2014/main" id="{36CE989E-AF5C-4CA6-AC6A-F7B310257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7">
              <a:extLst>
                <a:ext uri="{FF2B5EF4-FFF2-40B4-BE49-F238E27FC236}">
                  <a16:creationId xmlns:a16="http://schemas.microsoft.com/office/drawing/2014/main" id="{AEED4E72-5E7F-4E32-991A-790BD2EA1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38120AEB-3E36-4214-84BC-9E782386BA30}"/>
              </a:ext>
            </a:extLst>
          </p:cNvPr>
          <p:cNvGrpSpPr/>
          <p:nvPr/>
        </p:nvGrpSpPr>
        <p:grpSpPr>
          <a:xfrm rot="16681776">
            <a:off x="692331" y="5418950"/>
            <a:ext cx="662412" cy="500977"/>
            <a:chOff x="3146421" y="3763631"/>
            <a:chExt cx="662412" cy="500977"/>
          </a:xfrm>
        </p:grpSpPr>
        <p:pic>
          <p:nvPicPr>
            <p:cNvPr id="122" name="Picture 2">
              <a:extLst>
                <a:ext uri="{FF2B5EF4-FFF2-40B4-BE49-F238E27FC236}">
                  <a16:creationId xmlns:a16="http://schemas.microsoft.com/office/drawing/2014/main" id="{8C5C1F62-C401-4B36-BE5D-F47979EBA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6">
              <a:extLst>
                <a:ext uri="{FF2B5EF4-FFF2-40B4-BE49-F238E27FC236}">
                  <a16:creationId xmlns:a16="http://schemas.microsoft.com/office/drawing/2014/main" id="{05140A35-A5F9-4EA5-B9DB-4D88FD6F4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7">
              <a:extLst>
                <a:ext uri="{FF2B5EF4-FFF2-40B4-BE49-F238E27FC236}">
                  <a16:creationId xmlns:a16="http://schemas.microsoft.com/office/drawing/2014/main" id="{420E5CBD-4E96-4B41-9269-2E8AC8794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5" name="Groep 124">
            <a:extLst>
              <a:ext uri="{FF2B5EF4-FFF2-40B4-BE49-F238E27FC236}">
                <a16:creationId xmlns:a16="http://schemas.microsoft.com/office/drawing/2014/main" id="{DFB7E3E0-A1A0-41F2-BEB4-9B7D0FDA5D1B}"/>
              </a:ext>
            </a:extLst>
          </p:cNvPr>
          <p:cNvGrpSpPr/>
          <p:nvPr/>
        </p:nvGrpSpPr>
        <p:grpSpPr>
          <a:xfrm rot="19056414">
            <a:off x="7959235" y="4044682"/>
            <a:ext cx="662412" cy="500977"/>
            <a:chOff x="3146421" y="3763631"/>
            <a:chExt cx="662412" cy="500977"/>
          </a:xfrm>
        </p:grpSpPr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C28B6074-8BFF-4BC7-A148-C8170C658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6">
              <a:extLst>
                <a:ext uri="{FF2B5EF4-FFF2-40B4-BE49-F238E27FC236}">
                  <a16:creationId xmlns:a16="http://schemas.microsoft.com/office/drawing/2014/main" id="{5A99D5EA-132D-48FB-AA50-DB8236195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7">
              <a:extLst>
                <a:ext uri="{FF2B5EF4-FFF2-40B4-BE49-F238E27FC236}">
                  <a16:creationId xmlns:a16="http://schemas.microsoft.com/office/drawing/2014/main" id="{DF217B46-A6BC-4BE4-87F2-DE7B0F5DE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9" name="Groep 128">
            <a:extLst>
              <a:ext uri="{FF2B5EF4-FFF2-40B4-BE49-F238E27FC236}">
                <a16:creationId xmlns:a16="http://schemas.microsoft.com/office/drawing/2014/main" id="{D1BA7B64-4D5E-4901-A5D7-648AC0ADF962}"/>
              </a:ext>
            </a:extLst>
          </p:cNvPr>
          <p:cNvGrpSpPr/>
          <p:nvPr/>
        </p:nvGrpSpPr>
        <p:grpSpPr>
          <a:xfrm rot="5587277">
            <a:off x="7400479" y="3257876"/>
            <a:ext cx="662412" cy="500977"/>
            <a:chOff x="3146421" y="3763631"/>
            <a:chExt cx="662412" cy="500977"/>
          </a:xfrm>
        </p:grpSpPr>
        <p:pic>
          <p:nvPicPr>
            <p:cNvPr id="130" name="Picture 2">
              <a:extLst>
                <a:ext uri="{FF2B5EF4-FFF2-40B4-BE49-F238E27FC236}">
                  <a16:creationId xmlns:a16="http://schemas.microsoft.com/office/drawing/2014/main" id="{0FD91B61-B85D-41DB-8B73-4F108098D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6">
              <a:extLst>
                <a:ext uri="{FF2B5EF4-FFF2-40B4-BE49-F238E27FC236}">
                  <a16:creationId xmlns:a16="http://schemas.microsoft.com/office/drawing/2014/main" id="{04A6FBC5-1737-4C04-8718-259AB644F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7">
              <a:extLst>
                <a:ext uri="{FF2B5EF4-FFF2-40B4-BE49-F238E27FC236}">
                  <a16:creationId xmlns:a16="http://schemas.microsoft.com/office/drawing/2014/main" id="{37BC3C08-B913-41D7-9ACA-5E6F285A3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" name="Afbeelding 132">
            <a:extLst>
              <a:ext uri="{FF2B5EF4-FFF2-40B4-BE49-F238E27FC236}">
                <a16:creationId xmlns:a16="http://schemas.microsoft.com/office/drawing/2014/main" id="{FAC9673C-4436-4192-8933-CF585451E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92" y="2637901"/>
            <a:ext cx="1775747" cy="1390925"/>
          </a:xfrm>
          <a:prstGeom prst="rect">
            <a:avLst/>
          </a:prstGeom>
        </p:spPr>
      </p:pic>
      <p:pic>
        <p:nvPicPr>
          <p:cNvPr id="139" name="Afbeelding 138">
            <a:extLst>
              <a:ext uri="{FF2B5EF4-FFF2-40B4-BE49-F238E27FC236}">
                <a16:creationId xmlns:a16="http://schemas.microsoft.com/office/drawing/2014/main" id="{79A61E83-F66B-4D5E-AE34-B7033D2EA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3">
            <a:off x="938977" y="4266068"/>
            <a:ext cx="1775747" cy="1390925"/>
          </a:xfrm>
          <a:prstGeom prst="rect">
            <a:avLst/>
          </a:prstGeom>
        </p:spPr>
      </p:pic>
      <p:sp>
        <p:nvSpPr>
          <p:cNvPr id="88" name="Tekstvak 87">
            <a:extLst>
              <a:ext uri="{FF2B5EF4-FFF2-40B4-BE49-F238E27FC236}">
                <a16:creationId xmlns:a16="http://schemas.microsoft.com/office/drawing/2014/main" id="{C805AC8F-97BE-4ABE-AC6F-49E6CE73D50A}"/>
              </a:ext>
            </a:extLst>
          </p:cNvPr>
          <p:cNvSpPr txBox="1"/>
          <p:nvPr/>
        </p:nvSpPr>
        <p:spPr>
          <a:xfrm>
            <a:off x="2160000" y="1150819"/>
            <a:ext cx="1107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Vloeistof</a:t>
            </a:r>
          </a:p>
        </p:txBody>
      </p:sp>
    </p:spTree>
    <p:extLst>
      <p:ext uri="{BB962C8B-B14F-4D97-AF65-F5344CB8AC3E}">
        <p14:creationId xmlns:p14="http://schemas.microsoft.com/office/powerpoint/2010/main" val="42397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08B68DED-3A7F-4F63-9E89-BBC287EF5980}"/>
              </a:ext>
            </a:extLst>
          </p:cNvPr>
          <p:cNvGrpSpPr/>
          <p:nvPr/>
        </p:nvGrpSpPr>
        <p:grpSpPr>
          <a:xfrm>
            <a:off x="48038" y="5533039"/>
            <a:ext cx="9016626" cy="1405883"/>
            <a:chOff x="48038" y="5533039"/>
            <a:chExt cx="9016626" cy="1405883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95F2325B-9134-4C58-B5EC-91D9F36F0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677" y="5547997"/>
              <a:ext cx="1775747" cy="1390925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B5E4B307-F892-499C-AA98-579041B50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757" y="5533039"/>
              <a:ext cx="1775747" cy="1390925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B52E136E-46BD-470B-B1B9-C96C1ECFA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8" y="5533039"/>
              <a:ext cx="1775747" cy="1390925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56EDADA-8B4C-4B2F-AC3B-D96138764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598" y="5533039"/>
              <a:ext cx="1775747" cy="1390925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2D0880E-9D60-487B-8CA5-6782DACD2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917" y="5533039"/>
              <a:ext cx="1775747" cy="1390925"/>
            </a:xfrm>
            <a:prstGeom prst="rect">
              <a:avLst/>
            </a:prstGeom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69717FDF-517A-4A5E-898A-98A5C2C4DF83}"/>
              </a:ext>
            </a:extLst>
          </p:cNvPr>
          <p:cNvGrpSpPr/>
          <p:nvPr/>
        </p:nvGrpSpPr>
        <p:grpSpPr>
          <a:xfrm>
            <a:off x="48038" y="4142114"/>
            <a:ext cx="9016626" cy="1405883"/>
            <a:chOff x="48038" y="5533039"/>
            <a:chExt cx="9016626" cy="1405883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91E6DEC-BAD5-450B-9329-4DF48B82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677" y="5547997"/>
              <a:ext cx="1775747" cy="139092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CBEF5D22-1BB4-43FC-A84A-A7928D0BF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757" y="5533039"/>
              <a:ext cx="1775747" cy="1390925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96E3397C-2D79-4A4B-B6D3-41C3944E1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8" y="5533039"/>
              <a:ext cx="1775747" cy="1390925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872B54A-DCF1-4E51-9B53-70446AFC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598" y="5533039"/>
              <a:ext cx="1775747" cy="1390925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4D0B16E-744D-4ED8-907F-FD506477F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917" y="5533039"/>
              <a:ext cx="1775747" cy="1390925"/>
            </a:xfrm>
            <a:prstGeom prst="rect">
              <a:avLst/>
            </a:prstGeom>
          </p:spPr>
        </p:pic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B2DC5096-AF97-4D64-B6B3-7E3757316A95}"/>
              </a:ext>
            </a:extLst>
          </p:cNvPr>
          <p:cNvGrpSpPr/>
          <p:nvPr/>
        </p:nvGrpSpPr>
        <p:grpSpPr>
          <a:xfrm>
            <a:off x="1653593" y="6011654"/>
            <a:ext cx="5799717" cy="426366"/>
            <a:chOff x="1653593" y="6011654"/>
            <a:chExt cx="5799717" cy="426366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8DA1D716-518D-414F-B02F-34D49424184E}"/>
                </a:ext>
              </a:extLst>
            </p:cNvPr>
            <p:cNvGrpSpPr/>
            <p:nvPr/>
          </p:nvGrpSpPr>
          <p:grpSpPr>
            <a:xfrm rot="4389445">
              <a:off x="5248668" y="6033323"/>
              <a:ext cx="406452" cy="385613"/>
              <a:chOff x="4479378" y="3600887"/>
              <a:chExt cx="406452" cy="385613"/>
            </a:xfrm>
          </p:grpSpPr>
          <p:cxnSp>
            <p:nvCxnSpPr>
              <p:cNvPr id="15" name="Rechte verbindingslijn met pijl 14">
                <a:extLst>
                  <a:ext uri="{FF2B5EF4-FFF2-40B4-BE49-F238E27FC236}">
                    <a16:creationId xmlns:a16="http://schemas.microsoft.com/office/drawing/2014/main" id="{FBDC9BA9-60B0-46B7-8A91-14D449BA8CCF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met pijl 15">
                <a:extLst>
                  <a:ext uri="{FF2B5EF4-FFF2-40B4-BE49-F238E27FC236}">
                    <a16:creationId xmlns:a16="http://schemas.microsoft.com/office/drawing/2014/main" id="{F4C11B63-07D7-4642-A0D5-8EBBDBB237FF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met pijl 16">
                <a:extLst>
                  <a:ext uri="{FF2B5EF4-FFF2-40B4-BE49-F238E27FC236}">
                    <a16:creationId xmlns:a16="http://schemas.microsoft.com/office/drawing/2014/main" id="{9863038A-D6FE-4C09-ACB8-A42DA358FA30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B0BBC5FE-07D0-4118-A7A8-1A5D52B72237}"/>
                </a:ext>
              </a:extLst>
            </p:cNvPr>
            <p:cNvGrpSpPr/>
            <p:nvPr/>
          </p:nvGrpSpPr>
          <p:grpSpPr>
            <a:xfrm rot="4389445">
              <a:off x="7057278" y="6022073"/>
              <a:ext cx="406452" cy="385613"/>
              <a:chOff x="4479378" y="3600887"/>
              <a:chExt cx="406452" cy="385613"/>
            </a:xfrm>
          </p:grpSpPr>
          <p:cxnSp>
            <p:nvCxnSpPr>
              <p:cNvPr id="19" name="Rechte verbindingslijn met pijl 18">
                <a:extLst>
                  <a:ext uri="{FF2B5EF4-FFF2-40B4-BE49-F238E27FC236}">
                    <a16:creationId xmlns:a16="http://schemas.microsoft.com/office/drawing/2014/main" id="{03BF4456-76B0-4298-B065-1DEEE6A05CBC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met pijl 19">
                <a:extLst>
                  <a:ext uri="{FF2B5EF4-FFF2-40B4-BE49-F238E27FC236}">
                    <a16:creationId xmlns:a16="http://schemas.microsoft.com/office/drawing/2014/main" id="{A0F07BBB-4C80-4CD4-B91F-C0D79EACD544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met pijl 20">
                <a:extLst>
                  <a:ext uri="{FF2B5EF4-FFF2-40B4-BE49-F238E27FC236}">
                    <a16:creationId xmlns:a16="http://schemas.microsoft.com/office/drawing/2014/main" id="{84EB81E8-4B38-4733-B1AE-47237FECCDC7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77F6F4B-E25E-4C1F-A365-7E3FAA9C7103}"/>
                </a:ext>
              </a:extLst>
            </p:cNvPr>
            <p:cNvGrpSpPr/>
            <p:nvPr/>
          </p:nvGrpSpPr>
          <p:grpSpPr>
            <a:xfrm rot="4389445">
              <a:off x="3426961" y="6041987"/>
              <a:ext cx="406452" cy="385613"/>
              <a:chOff x="4479378" y="3600887"/>
              <a:chExt cx="406452" cy="385613"/>
            </a:xfrm>
          </p:grpSpPr>
          <p:cxnSp>
            <p:nvCxnSpPr>
              <p:cNvPr id="23" name="Rechte verbindingslijn met pijl 22">
                <a:extLst>
                  <a:ext uri="{FF2B5EF4-FFF2-40B4-BE49-F238E27FC236}">
                    <a16:creationId xmlns:a16="http://schemas.microsoft.com/office/drawing/2014/main" id="{D3D66BB6-B82E-4C94-9D35-D31A68685203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met pijl 23">
                <a:extLst>
                  <a:ext uri="{FF2B5EF4-FFF2-40B4-BE49-F238E27FC236}">
                    <a16:creationId xmlns:a16="http://schemas.microsoft.com/office/drawing/2014/main" id="{54E28CA1-B5E1-4873-A690-34E396321E2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met pijl 24">
                <a:extLst>
                  <a:ext uri="{FF2B5EF4-FFF2-40B4-BE49-F238E27FC236}">
                    <a16:creationId xmlns:a16="http://schemas.microsoft.com/office/drawing/2014/main" id="{E2CB11A3-21B3-4729-845D-149F9B49DD15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9037B1A2-26F4-4D27-86B6-D4ED9F1C4FA7}"/>
                </a:ext>
              </a:extLst>
            </p:cNvPr>
            <p:cNvGrpSpPr/>
            <p:nvPr/>
          </p:nvGrpSpPr>
          <p:grpSpPr>
            <a:xfrm rot="4389445">
              <a:off x="1643174" y="6022073"/>
              <a:ext cx="406452" cy="385613"/>
              <a:chOff x="4479378" y="3600887"/>
              <a:chExt cx="406452" cy="385613"/>
            </a:xfrm>
          </p:grpSpPr>
          <p:cxnSp>
            <p:nvCxnSpPr>
              <p:cNvPr id="27" name="Rechte verbindingslijn met pijl 26">
                <a:extLst>
                  <a:ext uri="{FF2B5EF4-FFF2-40B4-BE49-F238E27FC236}">
                    <a16:creationId xmlns:a16="http://schemas.microsoft.com/office/drawing/2014/main" id="{6DA2B166-50E1-45FD-9069-21A0A750B6EB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met pijl 27">
                <a:extLst>
                  <a:ext uri="{FF2B5EF4-FFF2-40B4-BE49-F238E27FC236}">
                    <a16:creationId xmlns:a16="http://schemas.microsoft.com/office/drawing/2014/main" id="{CAD68F49-6AAB-4133-949A-834CBD2CC8B5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met pijl 28">
                <a:extLst>
                  <a:ext uri="{FF2B5EF4-FFF2-40B4-BE49-F238E27FC236}">
                    <a16:creationId xmlns:a16="http://schemas.microsoft.com/office/drawing/2014/main" id="{8DE3B392-F247-4C2C-8576-E48D8A3C0B7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7B94141E-4182-49D8-BCFF-60E7E02E19DD}"/>
              </a:ext>
            </a:extLst>
          </p:cNvPr>
          <p:cNvGrpSpPr/>
          <p:nvPr/>
        </p:nvGrpSpPr>
        <p:grpSpPr>
          <a:xfrm>
            <a:off x="732328" y="5325033"/>
            <a:ext cx="7679344" cy="400658"/>
            <a:chOff x="751481" y="3323870"/>
            <a:chExt cx="7679344" cy="400658"/>
          </a:xfrm>
        </p:grpSpPr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CB2C834-F36B-4BF2-9BD1-43844C31843F}"/>
                </a:ext>
              </a:extLst>
            </p:cNvPr>
            <p:cNvGrpSpPr/>
            <p:nvPr/>
          </p:nvGrpSpPr>
          <p:grpSpPr>
            <a:xfrm rot="9850837">
              <a:off x="6234496" y="3336488"/>
              <a:ext cx="406452" cy="385613"/>
              <a:chOff x="4479378" y="3600887"/>
              <a:chExt cx="406452" cy="385613"/>
            </a:xfrm>
          </p:grpSpPr>
          <p:cxnSp>
            <p:nvCxnSpPr>
              <p:cNvPr id="48" name="Rechte verbindingslijn met pijl 47">
                <a:extLst>
                  <a:ext uri="{FF2B5EF4-FFF2-40B4-BE49-F238E27FC236}">
                    <a16:creationId xmlns:a16="http://schemas.microsoft.com/office/drawing/2014/main" id="{18B86FAE-1EF8-4AFC-92D7-2F2D5567BCC5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met pijl 48">
                <a:extLst>
                  <a:ext uri="{FF2B5EF4-FFF2-40B4-BE49-F238E27FC236}">
                    <a16:creationId xmlns:a16="http://schemas.microsoft.com/office/drawing/2014/main" id="{76652B7D-04CB-4CB2-8B11-91A60DA72C16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met pijl 49">
                <a:extLst>
                  <a:ext uri="{FF2B5EF4-FFF2-40B4-BE49-F238E27FC236}">
                    <a16:creationId xmlns:a16="http://schemas.microsoft.com/office/drawing/2014/main" id="{732FAC04-BE32-4748-99DA-7BB3E61338AB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A6341677-E461-44B6-BA8B-4BDAC87161A2}"/>
                </a:ext>
              </a:extLst>
            </p:cNvPr>
            <p:cNvGrpSpPr/>
            <p:nvPr/>
          </p:nvGrpSpPr>
          <p:grpSpPr>
            <a:xfrm rot="9850837">
              <a:off x="8024373" y="3337351"/>
              <a:ext cx="406452" cy="385613"/>
              <a:chOff x="4479378" y="3600887"/>
              <a:chExt cx="406452" cy="385613"/>
            </a:xfrm>
          </p:grpSpPr>
          <p:cxnSp>
            <p:nvCxnSpPr>
              <p:cNvPr id="45" name="Rechte verbindingslijn met pijl 44">
                <a:extLst>
                  <a:ext uri="{FF2B5EF4-FFF2-40B4-BE49-F238E27FC236}">
                    <a16:creationId xmlns:a16="http://schemas.microsoft.com/office/drawing/2014/main" id="{A5E6CDFE-AADE-41D3-9601-725CC8706108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met pijl 45">
                <a:extLst>
                  <a:ext uri="{FF2B5EF4-FFF2-40B4-BE49-F238E27FC236}">
                    <a16:creationId xmlns:a16="http://schemas.microsoft.com/office/drawing/2014/main" id="{53E3668F-6E1D-4DB1-969E-0AAF97A737A1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met pijl 46">
                <a:extLst>
                  <a:ext uri="{FF2B5EF4-FFF2-40B4-BE49-F238E27FC236}">
                    <a16:creationId xmlns:a16="http://schemas.microsoft.com/office/drawing/2014/main" id="{701736ED-455D-4F37-8FA8-ADB05B91D34D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388B09CD-DCEB-4CC3-8C71-C4E3FFE75120}"/>
                </a:ext>
              </a:extLst>
            </p:cNvPr>
            <p:cNvGrpSpPr/>
            <p:nvPr/>
          </p:nvGrpSpPr>
          <p:grpSpPr>
            <a:xfrm rot="9850837">
              <a:off x="4394309" y="3334861"/>
              <a:ext cx="406452" cy="385613"/>
              <a:chOff x="4479378" y="3600887"/>
              <a:chExt cx="406452" cy="385613"/>
            </a:xfrm>
          </p:grpSpPr>
          <p:cxnSp>
            <p:nvCxnSpPr>
              <p:cNvPr id="42" name="Rechte verbindingslijn met pijl 41">
                <a:extLst>
                  <a:ext uri="{FF2B5EF4-FFF2-40B4-BE49-F238E27FC236}">
                    <a16:creationId xmlns:a16="http://schemas.microsoft.com/office/drawing/2014/main" id="{CBFC36FF-A59B-4265-B105-B8C81DD2505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met pijl 42">
                <a:extLst>
                  <a:ext uri="{FF2B5EF4-FFF2-40B4-BE49-F238E27FC236}">
                    <a16:creationId xmlns:a16="http://schemas.microsoft.com/office/drawing/2014/main" id="{6BFC8156-3F7F-47A7-9D4D-75D4BBC8AA5B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met pijl 43">
                <a:extLst>
                  <a:ext uri="{FF2B5EF4-FFF2-40B4-BE49-F238E27FC236}">
                    <a16:creationId xmlns:a16="http://schemas.microsoft.com/office/drawing/2014/main" id="{8BE372F9-7428-4A35-B0D9-8150D9A938B2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0D50F90D-C0CC-4467-AB52-ECAD6BF150E5}"/>
                </a:ext>
              </a:extLst>
            </p:cNvPr>
            <p:cNvGrpSpPr/>
            <p:nvPr/>
          </p:nvGrpSpPr>
          <p:grpSpPr>
            <a:xfrm rot="9850837">
              <a:off x="2591666" y="3323870"/>
              <a:ext cx="406452" cy="385613"/>
              <a:chOff x="4479378" y="3600887"/>
              <a:chExt cx="406452" cy="385613"/>
            </a:xfrm>
          </p:grpSpPr>
          <p:cxnSp>
            <p:nvCxnSpPr>
              <p:cNvPr id="39" name="Rechte verbindingslijn met pijl 38">
                <a:extLst>
                  <a:ext uri="{FF2B5EF4-FFF2-40B4-BE49-F238E27FC236}">
                    <a16:creationId xmlns:a16="http://schemas.microsoft.com/office/drawing/2014/main" id="{E8D76FC4-1C71-4877-9337-67BD0E9B800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met pijl 39">
                <a:extLst>
                  <a:ext uri="{FF2B5EF4-FFF2-40B4-BE49-F238E27FC236}">
                    <a16:creationId xmlns:a16="http://schemas.microsoft.com/office/drawing/2014/main" id="{377913FF-9213-490A-8FAD-CF0DC49D8D38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met pijl 40">
                <a:extLst>
                  <a:ext uri="{FF2B5EF4-FFF2-40B4-BE49-F238E27FC236}">
                    <a16:creationId xmlns:a16="http://schemas.microsoft.com/office/drawing/2014/main" id="{4A86D151-D212-483B-98A6-8C279303E28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7C763335-D23A-4084-B676-4089ECE2ADAD}"/>
                </a:ext>
              </a:extLst>
            </p:cNvPr>
            <p:cNvGrpSpPr/>
            <p:nvPr/>
          </p:nvGrpSpPr>
          <p:grpSpPr>
            <a:xfrm rot="9850837">
              <a:off x="751481" y="3338915"/>
              <a:ext cx="406452" cy="385613"/>
              <a:chOff x="4479378" y="3600887"/>
              <a:chExt cx="406452" cy="385613"/>
            </a:xfrm>
          </p:grpSpPr>
          <p:cxnSp>
            <p:nvCxnSpPr>
              <p:cNvPr id="36" name="Rechte verbindingslijn met pijl 35">
                <a:extLst>
                  <a:ext uri="{FF2B5EF4-FFF2-40B4-BE49-F238E27FC236}">
                    <a16:creationId xmlns:a16="http://schemas.microsoft.com/office/drawing/2014/main" id="{9676BB87-FF1F-493E-AA97-E28A1C81559B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met pijl 36">
                <a:extLst>
                  <a:ext uri="{FF2B5EF4-FFF2-40B4-BE49-F238E27FC236}">
                    <a16:creationId xmlns:a16="http://schemas.microsoft.com/office/drawing/2014/main" id="{75E1152F-5D1D-4813-8CCD-39152AB410D8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met pijl 37">
                <a:extLst>
                  <a:ext uri="{FF2B5EF4-FFF2-40B4-BE49-F238E27FC236}">
                    <a16:creationId xmlns:a16="http://schemas.microsoft.com/office/drawing/2014/main" id="{B37DC140-1A65-4D04-A7A2-9291CB9779C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5A6D856D-72AB-44A4-8F11-3E7E3A04E3E3}"/>
              </a:ext>
            </a:extLst>
          </p:cNvPr>
          <p:cNvGrpSpPr/>
          <p:nvPr/>
        </p:nvGrpSpPr>
        <p:grpSpPr>
          <a:xfrm>
            <a:off x="79336" y="2751189"/>
            <a:ext cx="9016626" cy="1405883"/>
            <a:chOff x="48038" y="5533039"/>
            <a:chExt cx="9016626" cy="1405883"/>
          </a:xfrm>
        </p:grpSpPr>
        <p:pic>
          <p:nvPicPr>
            <p:cNvPr id="52" name="Afbeelding 51">
              <a:extLst>
                <a:ext uri="{FF2B5EF4-FFF2-40B4-BE49-F238E27FC236}">
                  <a16:creationId xmlns:a16="http://schemas.microsoft.com/office/drawing/2014/main" id="{1930DADB-F5A3-4D26-8BF5-C31F4498D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677" y="5547997"/>
              <a:ext cx="1775747" cy="1390925"/>
            </a:xfrm>
            <a:prstGeom prst="rect">
              <a:avLst/>
            </a:prstGeom>
          </p:spPr>
        </p:pic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4B07145C-4B7A-45C3-8315-AF8CCFE41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757" y="5533039"/>
              <a:ext cx="1775747" cy="1390925"/>
            </a:xfrm>
            <a:prstGeom prst="rect">
              <a:avLst/>
            </a:prstGeom>
          </p:spPr>
        </p:pic>
        <p:pic>
          <p:nvPicPr>
            <p:cNvPr id="54" name="Afbeelding 53">
              <a:extLst>
                <a:ext uri="{FF2B5EF4-FFF2-40B4-BE49-F238E27FC236}">
                  <a16:creationId xmlns:a16="http://schemas.microsoft.com/office/drawing/2014/main" id="{D3B47FF9-EEEE-40C6-9697-42E981D7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8" y="5533039"/>
              <a:ext cx="1775747" cy="1390925"/>
            </a:xfrm>
            <a:prstGeom prst="rect">
              <a:avLst/>
            </a:prstGeom>
          </p:spPr>
        </p:pic>
        <p:pic>
          <p:nvPicPr>
            <p:cNvPr id="55" name="Afbeelding 54">
              <a:extLst>
                <a:ext uri="{FF2B5EF4-FFF2-40B4-BE49-F238E27FC236}">
                  <a16:creationId xmlns:a16="http://schemas.microsoft.com/office/drawing/2014/main" id="{2866D2DB-B047-44B4-A15A-3EDFA120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598" y="5533039"/>
              <a:ext cx="1775747" cy="1390925"/>
            </a:xfrm>
            <a:prstGeom prst="rect">
              <a:avLst/>
            </a:prstGeom>
          </p:spPr>
        </p:pic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BA44AEDF-2FCC-444B-8BFA-D299E9C61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917" y="5533039"/>
              <a:ext cx="1775747" cy="1390925"/>
            </a:xfrm>
            <a:prstGeom prst="rect">
              <a:avLst/>
            </a:prstGeom>
          </p:spPr>
        </p:pic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99A51C66-4145-45C4-9896-EC92E6F6DB4C}"/>
              </a:ext>
            </a:extLst>
          </p:cNvPr>
          <p:cNvGrpSpPr/>
          <p:nvPr/>
        </p:nvGrpSpPr>
        <p:grpSpPr>
          <a:xfrm>
            <a:off x="716878" y="3962814"/>
            <a:ext cx="7679344" cy="400658"/>
            <a:chOff x="751481" y="3323870"/>
            <a:chExt cx="7679344" cy="400658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3A887B8-7B3C-4747-975B-B4BE121010EE}"/>
                </a:ext>
              </a:extLst>
            </p:cNvPr>
            <p:cNvGrpSpPr/>
            <p:nvPr/>
          </p:nvGrpSpPr>
          <p:grpSpPr>
            <a:xfrm rot="9850837">
              <a:off x="6234496" y="3336488"/>
              <a:ext cx="406452" cy="385613"/>
              <a:chOff x="4479378" y="3600887"/>
              <a:chExt cx="406452" cy="385613"/>
            </a:xfrm>
          </p:grpSpPr>
          <p:cxnSp>
            <p:nvCxnSpPr>
              <p:cNvPr id="75" name="Rechte verbindingslijn met pijl 74">
                <a:extLst>
                  <a:ext uri="{FF2B5EF4-FFF2-40B4-BE49-F238E27FC236}">
                    <a16:creationId xmlns:a16="http://schemas.microsoft.com/office/drawing/2014/main" id="{73346BB7-2758-4F57-9590-A3C970B87DE4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chte verbindingslijn met pijl 75">
                <a:extLst>
                  <a:ext uri="{FF2B5EF4-FFF2-40B4-BE49-F238E27FC236}">
                    <a16:creationId xmlns:a16="http://schemas.microsoft.com/office/drawing/2014/main" id="{C43DD89C-12F8-4D12-89F4-0B790551263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met pijl 76">
                <a:extLst>
                  <a:ext uri="{FF2B5EF4-FFF2-40B4-BE49-F238E27FC236}">
                    <a16:creationId xmlns:a16="http://schemas.microsoft.com/office/drawing/2014/main" id="{B7A67573-AC1A-48F8-85BD-523755840F6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20D727E-0E81-433E-AFA3-EF8997969580}"/>
                </a:ext>
              </a:extLst>
            </p:cNvPr>
            <p:cNvGrpSpPr/>
            <p:nvPr/>
          </p:nvGrpSpPr>
          <p:grpSpPr>
            <a:xfrm rot="9850837">
              <a:off x="8024373" y="3337351"/>
              <a:ext cx="406452" cy="385613"/>
              <a:chOff x="4479378" y="3600887"/>
              <a:chExt cx="406452" cy="385613"/>
            </a:xfrm>
          </p:grpSpPr>
          <p:cxnSp>
            <p:nvCxnSpPr>
              <p:cNvPr id="72" name="Rechte verbindingslijn met pijl 71">
                <a:extLst>
                  <a:ext uri="{FF2B5EF4-FFF2-40B4-BE49-F238E27FC236}">
                    <a16:creationId xmlns:a16="http://schemas.microsoft.com/office/drawing/2014/main" id="{4549EE8A-7ED0-49D3-962F-402A365D292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chte verbindingslijn met pijl 72">
                <a:extLst>
                  <a:ext uri="{FF2B5EF4-FFF2-40B4-BE49-F238E27FC236}">
                    <a16:creationId xmlns:a16="http://schemas.microsoft.com/office/drawing/2014/main" id="{06138B89-EB86-451C-8DAA-05C78CB42E16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chte verbindingslijn met pijl 73">
                <a:extLst>
                  <a:ext uri="{FF2B5EF4-FFF2-40B4-BE49-F238E27FC236}">
                    <a16:creationId xmlns:a16="http://schemas.microsoft.com/office/drawing/2014/main" id="{48265873-C2FA-49D9-A149-A85CB73D394B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5F6353E5-DFA4-4972-B706-D869CF4F985D}"/>
                </a:ext>
              </a:extLst>
            </p:cNvPr>
            <p:cNvGrpSpPr/>
            <p:nvPr/>
          </p:nvGrpSpPr>
          <p:grpSpPr>
            <a:xfrm rot="9850837">
              <a:off x="4394309" y="3334861"/>
              <a:ext cx="406452" cy="385613"/>
              <a:chOff x="4479378" y="3600887"/>
              <a:chExt cx="406452" cy="385613"/>
            </a:xfrm>
          </p:grpSpPr>
          <p:cxnSp>
            <p:nvCxnSpPr>
              <p:cNvPr id="69" name="Rechte verbindingslijn met pijl 68">
                <a:extLst>
                  <a:ext uri="{FF2B5EF4-FFF2-40B4-BE49-F238E27FC236}">
                    <a16:creationId xmlns:a16="http://schemas.microsoft.com/office/drawing/2014/main" id="{696295EB-F9C5-468D-B605-B92014D08041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met pijl 69">
                <a:extLst>
                  <a:ext uri="{FF2B5EF4-FFF2-40B4-BE49-F238E27FC236}">
                    <a16:creationId xmlns:a16="http://schemas.microsoft.com/office/drawing/2014/main" id="{A371275D-6581-41E2-98CB-85823BB09DF7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chte verbindingslijn met pijl 70">
                <a:extLst>
                  <a:ext uri="{FF2B5EF4-FFF2-40B4-BE49-F238E27FC236}">
                    <a16:creationId xmlns:a16="http://schemas.microsoft.com/office/drawing/2014/main" id="{C6F0C28D-7396-46A3-9BCD-C2BFE09E3C0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48DC6B81-10B9-4138-8F06-6BC2CA233017}"/>
                </a:ext>
              </a:extLst>
            </p:cNvPr>
            <p:cNvGrpSpPr/>
            <p:nvPr/>
          </p:nvGrpSpPr>
          <p:grpSpPr>
            <a:xfrm rot="9850837">
              <a:off x="2591666" y="3323870"/>
              <a:ext cx="406452" cy="385613"/>
              <a:chOff x="4479378" y="3600887"/>
              <a:chExt cx="406452" cy="385613"/>
            </a:xfrm>
          </p:grpSpPr>
          <p:cxnSp>
            <p:nvCxnSpPr>
              <p:cNvPr id="66" name="Rechte verbindingslijn met pijl 65">
                <a:extLst>
                  <a:ext uri="{FF2B5EF4-FFF2-40B4-BE49-F238E27FC236}">
                    <a16:creationId xmlns:a16="http://schemas.microsoft.com/office/drawing/2014/main" id="{B792FAA1-693C-4913-9F94-B1181FF2119A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chte verbindingslijn met pijl 66">
                <a:extLst>
                  <a:ext uri="{FF2B5EF4-FFF2-40B4-BE49-F238E27FC236}">
                    <a16:creationId xmlns:a16="http://schemas.microsoft.com/office/drawing/2014/main" id="{5C074909-3C5B-40CB-8A6E-ED1E40C614C9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chte verbindingslijn met pijl 67">
                <a:extLst>
                  <a:ext uri="{FF2B5EF4-FFF2-40B4-BE49-F238E27FC236}">
                    <a16:creationId xmlns:a16="http://schemas.microsoft.com/office/drawing/2014/main" id="{E3DBEFD1-57AE-4577-B38E-4A46756F076B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A7CA2B97-C9D4-4C62-B2B3-475AB887BCAC}"/>
                </a:ext>
              </a:extLst>
            </p:cNvPr>
            <p:cNvGrpSpPr/>
            <p:nvPr/>
          </p:nvGrpSpPr>
          <p:grpSpPr>
            <a:xfrm rot="9850837">
              <a:off x="751481" y="3338915"/>
              <a:ext cx="406452" cy="385613"/>
              <a:chOff x="4479378" y="3600887"/>
              <a:chExt cx="406452" cy="385613"/>
            </a:xfrm>
          </p:grpSpPr>
          <p:cxnSp>
            <p:nvCxnSpPr>
              <p:cNvPr id="63" name="Rechte verbindingslijn met pijl 62">
                <a:extLst>
                  <a:ext uri="{FF2B5EF4-FFF2-40B4-BE49-F238E27FC236}">
                    <a16:creationId xmlns:a16="http://schemas.microsoft.com/office/drawing/2014/main" id="{449A7931-BB6D-406B-A54F-308C9F7205C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chte verbindingslijn met pijl 63">
                <a:extLst>
                  <a:ext uri="{FF2B5EF4-FFF2-40B4-BE49-F238E27FC236}">
                    <a16:creationId xmlns:a16="http://schemas.microsoft.com/office/drawing/2014/main" id="{E1DD1AFA-6B36-4550-8993-433D9608FA01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chte verbindingslijn met pijl 64">
                <a:extLst>
                  <a:ext uri="{FF2B5EF4-FFF2-40B4-BE49-F238E27FC236}">
                    <a16:creationId xmlns:a16="http://schemas.microsoft.com/office/drawing/2014/main" id="{391466D4-039A-4AAE-A6EE-8C8121FE6434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535FBD02-D790-4A2E-A650-3EF9E9DADAA6}"/>
              </a:ext>
            </a:extLst>
          </p:cNvPr>
          <p:cNvGrpSpPr/>
          <p:nvPr/>
        </p:nvGrpSpPr>
        <p:grpSpPr>
          <a:xfrm>
            <a:off x="1665886" y="4572592"/>
            <a:ext cx="5799717" cy="426366"/>
            <a:chOff x="1653593" y="6011654"/>
            <a:chExt cx="5799717" cy="426366"/>
          </a:xfrm>
        </p:grpSpPr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70D7A31E-36B8-426E-9989-7F9D1D282D22}"/>
                </a:ext>
              </a:extLst>
            </p:cNvPr>
            <p:cNvGrpSpPr/>
            <p:nvPr/>
          </p:nvGrpSpPr>
          <p:grpSpPr>
            <a:xfrm rot="4389445">
              <a:off x="5248668" y="6033323"/>
              <a:ext cx="406452" cy="385613"/>
              <a:chOff x="4479378" y="3600887"/>
              <a:chExt cx="406452" cy="385613"/>
            </a:xfrm>
          </p:grpSpPr>
          <p:cxnSp>
            <p:nvCxnSpPr>
              <p:cNvPr id="93" name="Rechte verbindingslijn met pijl 92">
                <a:extLst>
                  <a:ext uri="{FF2B5EF4-FFF2-40B4-BE49-F238E27FC236}">
                    <a16:creationId xmlns:a16="http://schemas.microsoft.com/office/drawing/2014/main" id="{2FB93D9A-A7E5-4661-85DE-FCDB4AB69F55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chte verbindingslijn met pijl 93">
                <a:extLst>
                  <a:ext uri="{FF2B5EF4-FFF2-40B4-BE49-F238E27FC236}">
                    <a16:creationId xmlns:a16="http://schemas.microsoft.com/office/drawing/2014/main" id="{1DA05540-2B53-4357-A4B4-027FA17C47D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chte verbindingslijn met pijl 94">
                <a:extLst>
                  <a:ext uri="{FF2B5EF4-FFF2-40B4-BE49-F238E27FC236}">
                    <a16:creationId xmlns:a16="http://schemas.microsoft.com/office/drawing/2014/main" id="{25A4FBBF-EE36-463E-A800-3C12C531A6D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00061A5F-D5D5-41AF-BD45-8D08AF1310C8}"/>
                </a:ext>
              </a:extLst>
            </p:cNvPr>
            <p:cNvGrpSpPr/>
            <p:nvPr/>
          </p:nvGrpSpPr>
          <p:grpSpPr>
            <a:xfrm rot="4389445">
              <a:off x="7057278" y="6022073"/>
              <a:ext cx="406452" cy="385613"/>
              <a:chOff x="4479378" y="3600887"/>
              <a:chExt cx="406452" cy="385613"/>
            </a:xfrm>
          </p:grpSpPr>
          <p:cxnSp>
            <p:nvCxnSpPr>
              <p:cNvPr id="90" name="Rechte verbindingslijn met pijl 89">
                <a:extLst>
                  <a:ext uri="{FF2B5EF4-FFF2-40B4-BE49-F238E27FC236}">
                    <a16:creationId xmlns:a16="http://schemas.microsoft.com/office/drawing/2014/main" id="{47315180-68EB-4B6F-8624-DC5C1682D443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echte verbindingslijn met pijl 90">
                <a:extLst>
                  <a:ext uri="{FF2B5EF4-FFF2-40B4-BE49-F238E27FC236}">
                    <a16:creationId xmlns:a16="http://schemas.microsoft.com/office/drawing/2014/main" id="{B981C4A1-A7F4-482D-BCC7-9C8ECB987DB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echte verbindingslijn met pijl 91">
                <a:extLst>
                  <a:ext uri="{FF2B5EF4-FFF2-40B4-BE49-F238E27FC236}">
                    <a16:creationId xmlns:a16="http://schemas.microsoft.com/office/drawing/2014/main" id="{65B98976-6A8D-40C0-8FEB-6F5A8628A519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FB13DDD8-DF31-4EDF-B203-4ADE56E96602}"/>
                </a:ext>
              </a:extLst>
            </p:cNvPr>
            <p:cNvGrpSpPr/>
            <p:nvPr/>
          </p:nvGrpSpPr>
          <p:grpSpPr>
            <a:xfrm rot="4389445">
              <a:off x="3426961" y="6041987"/>
              <a:ext cx="406452" cy="385613"/>
              <a:chOff x="4479378" y="3600887"/>
              <a:chExt cx="406452" cy="385613"/>
            </a:xfrm>
          </p:grpSpPr>
          <p:cxnSp>
            <p:nvCxnSpPr>
              <p:cNvPr id="87" name="Rechte verbindingslijn met pijl 86">
                <a:extLst>
                  <a:ext uri="{FF2B5EF4-FFF2-40B4-BE49-F238E27FC236}">
                    <a16:creationId xmlns:a16="http://schemas.microsoft.com/office/drawing/2014/main" id="{FFCC9B2E-E6D6-48FB-877E-439CDF557AA1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chte verbindingslijn met pijl 87">
                <a:extLst>
                  <a:ext uri="{FF2B5EF4-FFF2-40B4-BE49-F238E27FC236}">
                    <a16:creationId xmlns:a16="http://schemas.microsoft.com/office/drawing/2014/main" id="{07AE7967-C080-4EA8-AE7B-8EEBA1BA712B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echte verbindingslijn met pijl 88">
                <a:extLst>
                  <a:ext uri="{FF2B5EF4-FFF2-40B4-BE49-F238E27FC236}">
                    <a16:creationId xmlns:a16="http://schemas.microsoft.com/office/drawing/2014/main" id="{C9EC3848-E8F4-4A7B-A06C-844326C438A7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2960D965-71C9-4AA4-83F6-FAD268C9F73C}"/>
                </a:ext>
              </a:extLst>
            </p:cNvPr>
            <p:cNvGrpSpPr/>
            <p:nvPr/>
          </p:nvGrpSpPr>
          <p:grpSpPr>
            <a:xfrm rot="4389445">
              <a:off x="1643174" y="6022073"/>
              <a:ext cx="406452" cy="385613"/>
              <a:chOff x="4479378" y="3600887"/>
              <a:chExt cx="406452" cy="385613"/>
            </a:xfrm>
          </p:grpSpPr>
          <p:cxnSp>
            <p:nvCxnSpPr>
              <p:cNvPr id="84" name="Rechte verbindingslijn met pijl 83">
                <a:extLst>
                  <a:ext uri="{FF2B5EF4-FFF2-40B4-BE49-F238E27FC236}">
                    <a16:creationId xmlns:a16="http://schemas.microsoft.com/office/drawing/2014/main" id="{54AE0F7E-C044-4205-83E1-01391634976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met pijl 84">
                <a:extLst>
                  <a:ext uri="{FF2B5EF4-FFF2-40B4-BE49-F238E27FC236}">
                    <a16:creationId xmlns:a16="http://schemas.microsoft.com/office/drawing/2014/main" id="{8F9C52E3-A038-46CE-98D1-07FB6B910ABA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chte verbindingslijn met pijl 85">
                <a:extLst>
                  <a:ext uri="{FF2B5EF4-FFF2-40B4-BE49-F238E27FC236}">
                    <a16:creationId xmlns:a16="http://schemas.microsoft.com/office/drawing/2014/main" id="{B714B0E0-BE96-4718-9EFA-40F2DB762014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03167AD5-9685-4A59-8F72-2D131BC9B083}"/>
              </a:ext>
            </a:extLst>
          </p:cNvPr>
          <p:cNvGrpSpPr/>
          <p:nvPr/>
        </p:nvGrpSpPr>
        <p:grpSpPr>
          <a:xfrm>
            <a:off x="1676886" y="3159216"/>
            <a:ext cx="5799717" cy="426366"/>
            <a:chOff x="1653593" y="6011654"/>
            <a:chExt cx="5799717" cy="426366"/>
          </a:xfrm>
        </p:grpSpPr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DDA21AD2-C1FC-45D0-ACC1-E3DDD7B040F6}"/>
                </a:ext>
              </a:extLst>
            </p:cNvPr>
            <p:cNvGrpSpPr/>
            <p:nvPr/>
          </p:nvGrpSpPr>
          <p:grpSpPr>
            <a:xfrm rot="4389445">
              <a:off x="5248668" y="6033323"/>
              <a:ext cx="406452" cy="385613"/>
              <a:chOff x="4479378" y="3600887"/>
              <a:chExt cx="406452" cy="385613"/>
            </a:xfrm>
          </p:grpSpPr>
          <p:cxnSp>
            <p:nvCxnSpPr>
              <p:cNvPr id="110" name="Rechte verbindingslijn met pijl 109">
                <a:extLst>
                  <a:ext uri="{FF2B5EF4-FFF2-40B4-BE49-F238E27FC236}">
                    <a16:creationId xmlns:a16="http://schemas.microsoft.com/office/drawing/2014/main" id="{CD5FDFE5-4064-461C-84C0-FEC38442130E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chte verbindingslijn met pijl 110">
                <a:extLst>
                  <a:ext uri="{FF2B5EF4-FFF2-40B4-BE49-F238E27FC236}">
                    <a16:creationId xmlns:a16="http://schemas.microsoft.com/office/drawing/2014/main" id="{AC7F319F-AAD2-407F-9D33-4AF78728BE1B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met pijl 111">
                <a:extLst>
                  <a:ext uri="{FF2B5EF4-FFF2-40B4-BE49-F238E27FC236}">
                    <a16:creationId xmlns:a16="http://schemas.microsoft.com/office/drawing/2014/main" id="{1D88714A-7A4A-45E7-8F62-EC63E93797BB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E9C8CC67-3160-445D-B37D-AEED5B459371}"/>
                </a:ext>
              </a:extLst>
            </p:cNvPr>
            <p:cNvGrpSpPr/>
            <p:nvPr/>
          </p:nvGrpSpPr>
          <p:grpSpPr>
            <a:xfrm rot="4389445">
              <a:off x="7057278" y="6022073"/>
              <a:ext cx="406452" cy="385613"/>
              <a:chOff x="4479378" y="3600887"/>
              <a:chExt cx="406452" cy="385613"/>
            </a:xfrm>
          </p:grpSpPr>
          <p:cxnSp>
            <p:nvCxnSpPr>
              <p:cNvPr id="107" name="Rechte verbindingslijn met pijl 106">
                <a:extLst>
                  <a:ext uri="{FF2B5EF4-FFF2-40B4-BE49-F238E27FC236}">
                    <a16:creationId xmlns:a16="http://schemas.microsoft.com/office/drawing/2014/main" id="{B192F735-9219-461E-B910-72349BCEE04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met pijl 107">
                <a:extLst>
                  <a:ext uri="{FF2B5EF4-FFF2-40B4-BE49-F238E27FC236}">
                    <a16:creationId xmlns:a16="http://schemas.microsoft.com/office/drawing/2014/main" id="{584EE451-8DBB-47E5-A881-A8D0C04D353F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chte verbindingslijn met pijl 108">
                <a:extLst>
                  <a:ext uri="{FF2B5EF4-FFF2-40B4-BE49-F238E27FC236}">
                    <a16:creationId xmlns:a16="http://schemas.microsoft.com/office/drawing/2014/main" id="{EECD0D67-D3F0-48DD-949F-B5333E070EB1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3361899D-0D04-4879-B6B3-EEE5AB726ACA}"/>
                </a:ext>
              </a:extLst>
            </p:cNvPr>
            <p:cNvGrpSpPr/>
            <p:nvPr/>
          </p:nvGrpSpPr>
          <p:grpSpPr>
            <a:xfrm rot="4389445">
              <a:off x="3426961" y="6041987"/>
              <a:ext cx="406452" cy="385613"/>
              <a:chOff x="4479378" y="3600887"/>
              <a:chExt cx="406452" cy="385613"/>
            </a:xfrm>
          </p:grpSpPr>
          <p:cxnSp>
            <p:nvCxnSpPr>
              <p:cNvPr id="104" name="Rechte verbindingslijn met pijl 103">
                <a:extLst>
                  <a:ext uri="{FF2B5EF4-FFF2-40B4-BE49-F238E27FC236}">
                    <a16:creationId xmlns:a16="http://schemas.microsoft.com/office/drawing/2014/main" id="{E2DA0830-7A4A-4858-BD3B-85B0DBB2B4BC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met pijl 104">
                <a:extLst>
                  <a:ext uri="{FF2B5EF4-FFF2-40B4-BE49-F238E27FC236}">
                    <a16:creationId xmlns:a16="http://schemas.microsoft.com/office/drawing/2014/main" id="{3EC11D01-A9EF-4632-8874-F698C946A387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met pijl 105">
                <a:extLst>
                  <a:ext uri="{FF2B5EF4-FFF2-40B4-BE49-F238E27FC236}">
                    <a16:creationId xmlns:a16="http://schemas.microsoft.com/office/drawing/2014/main" id="{16F6B379-1F71-49B6-8250-32C1EBAE54C3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DB45FAD9-BF9D-4AD8-A955-13293843B44D}"/>
                </a:ext>
              </a:extLst>
            </p:cNvPr>
            <p:cNvGrpSpPr/>
            <p:nvPr/>
          </p:nvGrpSpPr>
          <p:grpSpPr>
            <a:xfrm rot="4389445">
              <a:off x="1643174" y="6022073"/>
              <a:ext cx="406452" cy="385613"/>
              <a:chOff x="4479378" y="3600887"/>
              <a:chExt cx="406452" cy="385613"/>
            </a:xfrm>
          </p:grpSpPr>
          <p:cxnSp>
            <p:nvCxnSpPr>
              <p:cNvPr id="101" name="Rechte verbindingslijn met pijl 100">
                <a:extLst>
                  <a:ext uri="{FF2B5EF4-FFF2-40B4-BE49-F238E27FC236}">
                    <a16:creationId xmlns:a16="http://schemas.microsoft.com/office/drawing/2014/main" id="{A186FBB6-0A31-4390-9457-192D1451528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chte verbindingslijn met pijl 101">
                <a:extLst>
                  <a:ext uri="{FF2B5EF4-FFF2-40B4-BE49-F238E27FC236}">
                    <a16:creationId xmlns:a16="http://schemas.microsoft.com/office/drawing/2014/main" id="{90F6F383-2846-423D-B7FC-DA31ED1AC47C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met pijl 102">
                <a:extLst>
                  <a:ext uri="{FF2B5EF4-FFF2-40B4-BE49-F238E27FC236}">
                    <a16:creationId xmlns:a16="http://schemas.microsoft.com/office/drawing/2014/main" id="{F6286E7D-0B84-47A1-94FB-C0569C2B9ED3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Tekstvak 113">
            <a:extLst>
              <a:ext uri="{FF2B5EF4-FFF2-40B4-BE49-F238E27FC236}">
                <a16:creationId xmlns:a16="http://schemas.microsoft.com/office/drawing/2014/main" id="{0BAF7124-5DA4-4E7D-B14B-130D14035428}"/>
              </a:ext>
            </a:extLst>
          </p:cNvPr>
          <p:cNvSpPr txBox="1"/>
          <p:nvPr/>
        </p:nvSpPr>
        <p:spPr>
          <a:xfrm>
            <a:off x="2160000" y="1150819"/>
            <a:ext cx="120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Vaste stof</a:t>
            </a:r>
          </a:p>
        </p:txBody>
      </p:sp>
    </p:spTree>
    <p:extLst>
      <p:ext uri="{BB962C8B-B14F-4D97-AF65-F5344CB8AC3E}">
        <p14:creationId xmlns:p14="http://schemas.microsoft.com/office/powerpoint/2010/main" val="33081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8F9CC4-5555-4C6F-90A4-1973037E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  <p:pic>
        <p:nvPicPr>
          <p:cNvPr id="28" name="Picture 10" descr="https://encrypted-tbn2.gstatic.com/images?q=tbn:ANd9GcQu2lsSb1pooPQ-_gsIXwfl7XmSve5eNAR9LpryaXoph54b34M1">
            <a:extLst>
              <a:ext uri="{FF2B5EF4-FFF2-40B4-BE49-F238E27FC236}">
                <a16:creationId xmlns:a16="http://schemas.microsoft.com/office/drawing/2014/main" id="{236B9C5A-EE03-46B4-BD58-B63A8FA2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93">
            <a:off x="1982132" y="611416"/>
            <a:ext cx="1643477" cy="12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86A3EEA-87D1-4408-AC4D-ACBFFEBC27E6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De sterkte van de vanderwaalsbinding is afhankelijk van de molecuulmassa</a:t>
            </a:r>
          </a:p>
        </p:txBody>
      </p:sp>
    </p:spTree>
    <p:extLst>
      <p:ext uri="{BB962C8B-B14F-4D97-AF65-F5344CB8AC3E}">
        <p14:creationId xmlns:p14="http://schemas.microsoft.com/office/powerpoint/2010/main" val="26516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54A33AE3-E054-469A-ABBB-8D0874E49189}"/>
              </a:ext>
            </a:extLst>
          </p:cNvPr>
          <p:cNvSpPr txBox="1"/>
          <p:nvPr/>
        </p:nvSpPr>
        <p:spPr>
          <a:xfrm>
            <a:off x="1547664" y="59266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ethaan,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6</a:t>
            </a:r>
            <a:r>
              <a:rPr lang="nl-NL" dirty="0"/>
              <a:t>                                                                      </a:t>
            </a:r>
            <a:r>
              <a:rPr lang="nl-NL" dirty="0">
                <a:solidFill>
                  <a:schemeClr val="bg1"/>
                </a:solidFill>
              </a:rPr>
              <a:t>pentaan, C</a:t>
            </a:r>
            <a:r>
              <a:rPr lang="nl-NL" baseline="-25000" dirty="0">
                <a:solidFill>
                  <a:schemeClr val="bg1"/>
                </a:solidFill>
              </a:rPr>
              <a:t>5</a:t>
            </a:r>
            <a:r>
              <a:rPr lang="nl-NL" dirty="0">
                <a:solidFill>
                  <a:schemeClr val="bg1"/>
                </a:solidFill>
              </a:rPr>
              <a:t>H</a:t>
            </a:r>
            <a:r>
              <a:rPr lang="nl-NL" baseline="-25000" dirty="0">
                <a:solidFill>
                  <a:schemeClr val="bg1"/>
                </a:solidFill>
              </a:rPr>
              <a:t>12</a:t>
            </a:r>
            <a:endParaRPr lang="nl-NL" dirty="0">
              <a:solidFill>
                <a:schemeClr val="bg1"/>
              </a:solidFill>
            </a:endParaRPr>
          </a:p>
          <a:p>
            <a:endParaRPr lang="nl-NL" baseline="-25000" dirty="0"/>
          </a:p>
          <a:p>
            <a:r>
              <a:rPr lang="nl-NL" dirty="0"/>
              <a:t>kookpunt:   </a:t>
            </a:r>
            <a:r>
              <a:rPr lang="nl-NL" dirty="0">
                <a:solidFill>
                  <a:srgbClr val="FF0000"/>
                </a:solidFill>
              </a:rPr>
              <a:t>-88,6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                                                          </a:t>
            </a:r>
            <a:r>
              <a:rPr lang="nl-NL" dirty="0">
                <a:solidFill>
                  <a:schemeClr val="bg1"/>
                </a:solidFill>
              </a:rPr>
              <a:t>kookpunt   36,1 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872B54A-DCF1-4E51-9B53-70446AFC8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98" y="4142114"/>
            <a:ext cx="1775747" cy="1390925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2866D2DB-B047-44B4-A15A-3EDFA1204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96" y="2751189"/>
            <a:ext cx="1775747" cy="1390925"/>
          </a:xfrm>
          <a:prstGeom prst="rect">
            <a:avLst/>
          </a:prstGeom>
        </p:spPr>
      </p:pic>
      <p:grpSp>
        <p:nvGrpSpPr>
          <p:cNvPr id="61" name="Groep 60">
            <a:extLst>
              <a:ext uri="{FF2B5EF4-FFF2-40B4-BE49-F238E27FC236}">
                <a16:creationId xmlns:a16="http://schemas.microsoft.com/office/drawing/2014/main" id="{48DC6B81-10B9-4138-8F06-6BC2CA233017}"/>
              </a:ext>
            </a:extLst>
          </p:cNvPr>
          <p:cNvGrpSpPr/>
          <p:nvPr/>
        </p:nvGrpSpPr>
        <p:grpSpPr>
          <a:xfrm rot="9850837">
            <a:off x="2557063" y="3962814"/>
            <a:ext cx="406452" cy="385613"/>
            <a:chOff x="4479378" y="3600887"/>
            <a:chExt cx="406452" cy="385613"/>
          </a:xfrm>
        </p:grpSpPr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B792FAA1-693C-4913-9F94-B1181FF2119A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met pijl 66">
              <a:extLst>
                <a:ext uri="{FF2B5EF4-FFF2-40B4-BE49-F238E27FC236}">
                  <a16:creationId xmlns:a16="http://schemas.microsoft.com/office/drawing/2014/main" id="{5C074909-3C5B-40CB-8A6E-ED1E40C614C9}"/>
                </a:ext>
              </a:extLst>
            </p:cNvPr>
            <p:cNvCxnSpPr/>
            <p:nvPr/>
          </p:nvCxnSpPr>
          <p:spPr>
            <a:xfrm flipH="1">
              <a:off x="4811849" y="3698468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met pijl 67">
              <a:extLst>
                <a:ext uri="{FF2B5EF4-FFF2-40B4-BE49-F238E27FC236}">
                  <a16:creationId xmlns:a16="http://schemas.microsoft.com/office/drawing/2014/main" id="{E3DBEFD1-57AE-4577-B38E-4A46756F076B}"/>
                </a:ext>
              </a:extLst>
            </p:cNvPr>
            <p:cNvCxnSpPr/>
            <p:nvPr/>
          </p:nvCxnSpPr>
          <p:spPr>
            <a:xfrm flipH="1">
              <a:off x="4479378" y="3600887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8F9CC4-5555-4C6F-90A4-1973037EF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  <p:pic>
        <p:nvPicPr>
          <p:cNvPr id="28" name="Picture 10" descr="https://encrypted-tbn2.gstatic.com/images?q=tbn:ANd9GcQu2lsSb1pooPQ-_gsIXwfl7XmSve5eNAR9LpryaXoph54b34M1">
            <a:extLst>
              <a:ext uri="{FF2B5EF4-FFF2-40B4-BE49-F238E27FC236}">
                <a16:creationId xmlns:a16="http://schemas.microsoft.com/office/drawing/2014/main" id="{236B9C5A-EE03-46B4-BD58-B63A8FA2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93">
            <a:off x="1982132" y="611416"/>
            <a:ext cx="1643477" cy="12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86A3EEA-87D1-4408-AC4D-ACBFFEBC27E6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De sterkte van de vanderwaalsbinding is afhankelijk van de molecuulmassa</a:t>
            </a:r>
          </a:p>
        </p:txBody>
      </p:sp>
    </p:spTree>
    <p:extLst>
      <p:ext uri="{BB962C8B-B14F-4D97-AF65-F5344CB8AC3E}">
        <p14:creationId xmlns:p14="http://schemas.microsoft.com/office/powerpoint/2010/main" val="30639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s://encrypted-tbn2.gstatic.com/images?q=tbn:ANd9GcQu2lsSb1pooPQ-_gsIXwfl7XmSve5eNAR9LpryaXoph54b34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93">
            <a:off x="1280704" y="2490787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23528" y="5486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Ethaan  C</a:t>
            </a:r>
            <a:r>
              <a:rPr lang="nl-NL" sz="3200" baseline="-25000" dirty="0"/>
              <a:t>2</a:t>
            </a:r>
            <a:r>
              <a:rPr lang="nl-NL" sz="3200" dirty="0"/>
              <a:t>H</a:t>
            </a:r>
            <a:r>
              <a:rPr lang="nl-NL" sz="3200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577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54A33AE3-E054-469A-ABBB-8D0874E49189}"/>
              </a:ext>
            </a:extLst>
          </p:cNvPr>
          <p:cNvSpPr txBox="1"/>
          <p:nvPr/>
        </p:nvSpPr>
        <p:spPr>
          <a:xfrm>
            <a:off x="1547664" y="59266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ethaan,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6</a:t>
            </a:r>
            <a:r>
              <a:rPr lang="nl-NL" dirty="0"/>
              <a:t>                                                                      pentaan,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5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12</a:t>
            </a:r>
            <a:endParaRPr lang="nl-NL" dirty="0">
              <a:solidFill>
                <a:srgbClr val="FF0000"/>
              </a:solidFill>
            </a:endParaRPr>
          </a:p>
          <a:p>
            <a:endParaRPr lang="nl-NL" baseline="-25000" dirty="0"/>
          </a:p>
          <a:p>
            <a:r>
              <a:rPr lang="nl-NL" dirty="0"/>
              <a:t>kookpunt:   </a:t>
            </a:r>
            <a:r>
              <a:rPr lang="nl-NL" dirty="0">
                <a:solidFill>
                  <a:srgbClr val="FF0000"/>
                </a:solidFill>
              </a:rPr>
              <a:t>-88,6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                                                          </a:t>
            </a:r>
            <a:r>
              <a:rPr lang="nl-NL" dirty="0"/>
              <a:t>kookpunt:   </a:t>
            </a:r>
            <a:r>
              <a:rPr lang="nl-NL" dirty="0">
                <a:solidFill>
                  <a:srgbClr val="FF0000"/>
                </a:solidFill>
              </a:rPr>
              <a:t>36,1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872B54A-DCF1-4E51-9B53-70446AFC8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98" y="4142114"/>
            <a:ext cx="1775747" cy="1390925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2866D2DB-B047-44B4-A15A-3EDFA1204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96" y="2751189"/>
            <a:ext cx="1775747" cy="1390925"/>
          </a:xfrm>
          <a:prstGeom prst="rect">
            <a:avLst/>
          </a:prstGeom>
        </p:spPr>
      </p:pic>
      <p:grpSp>
        <p:nvGrpSpPr>
          <p:cNvPr id="61" name="Groep 60">
            <a:extLst>
              <a:ext uri="{FF2B5EF4-FFF2-40B4-BE49-F238E27FC236}">
                <a16:creationId xmlns:a16="http://schemas.microsoft.com/office/drawing/2014/main" id="{48DC6B81-10B9-4138-8F06-6BC2CA233017}"/>
              </a:ext>
            </a:extLst>
          </p:cNvPr>
          <p:cNvGrpSpPr/>
          <p:nvPr/>
        </p:nvGrpSpPr>
        <p:grpSpPr>
          <a:xfrm rot="9850837">
            <a:off x="2557063" y="3962814"/>
            <a:ext cx="406452" cy="385613"/>
            <a:chOff x="4479378" y="3600887"/>
            <a:chExt cx="406452" cy="385613"/>
          </a:xfrm>
        </p:grpSpPr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B792FAA1-693C-4913-9F94-B1181FF2119A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met pijl 66">
              <a:extLst>
                <a:ext uri="{FF2B5EF4-FFF2-40B4-BE49-F238E27FC236}">
                  <a16:creationId xmlns:a16="http://schemas.microsoft.com/office/drawing/2014/main" id="{5C074909-3C5B-40CB-8A6E-ED1E40C614C9}"/>
                </a:ext>
              </a:extLst>
            </p:cNvPr>
            <p:cNvCxnSpPr/>
            <p:nvPr/>
          </p:nvCxnSpPr>
          <p:spPr>
            <a:xfrm flipH="1">
              <a:off x="4811849" y="3698468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met pijl 67">
              <a:extLst>
                <a:ext uri="{FF2B5EF4-FFF2-40B4-BE49-F238E27FC236}">
                  <a16:creationId xmlns:a16="http://schemas.microsoft.com/office/drawing/2014/main" id="{E3DBEFD1-57AE-4577-B38E-4A46756F076B}"/>
                </a:ext>
              </a:extLst>
            </p:cNvPr>
            <p:cNvCxnSpPr/>
            <p:nvPr/>
          </p:nvCxnSpPr>
          <p:spPr>
            <a:xfrm flipH="1">
              <a:off x="4479378" y="3600887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ep 127">
            <a:extLst>
              <a:ext uri="{FF2B5EF4-FFF2-40B4-BE49-F238E27FC236}">
                <a16:creationId xmlns:a16="http://schemas.microsoft.com/office/drawing/2014/main" id="{BE3CE778-E3D9-4A02-9C1F-D1E6CB741F55}"/>
              </a:ext>
            </a:extLst>
          </p:cNvPr>
          <p:cNvGrpSpPr/>
          <p:nvPr/>
        </p:nvGrpSpPr>
        <p:grpSpPr>
          <a:xfrm>
            <a:off x="5893013" y="2592363"/>
            <a:ext cx="2796775" cy="3116835"/>
            <a:chOff x="5893013" y="2592363"/>
            <a:chExt cx="2796775" cy="3116835"/>
          </a:xfrm>
        </p:grpSpPr>
        <p:pic>
          <p:nvPicPr>
            <p:cNvPr id="129" name="Afbeelding 128">
              <a:extLst>
                <a:ext uri="{FF2B5EF4-FFF2-40B4-BE49-F238E27FC236}">
                  <a16:creationId xmlns:a16="http://schemas.microsoft.com/office/drawing/2014/main" id="{7777EF3E-5257-42EE-AB66-5FE96E21A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977">
              <a:off x="5893014" y="2592363"/>
              <a:ext cx="2796774" cy="1708575"/>
            </a:xfrm>
            <a:prstGeom prst="rect">
              <a:avLst/>
            </a:prstGeom>
          </p:spPr>
        </p:pic>
        <p:pic>
          <p:nvPicPr>
            <p:cNvPr id="130" name="Afbeelding 129">
              <a:extLst>
                <a:ext uri="{FF2B5EF4-FFF2-40B4-BE49-F238E27FC236}">
                  <a16:creationId xmlns:a16="http://schemas.microsoft.com/office/drawing/2014/main" id="{BAE1D188-F5DE-4900-BAD3-915BC8CD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3514">
              <a:off x="5893013" y="4000623"/>
              <a:ext cx="2796774" cy="1708575"/>
            </a:xfrm>
            <a:prstGeom prst="rect">
              <a:avLst/>
            </a:prstGeom>
          </p:spPr>
        </p:pic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43A894D5-E545-4F27-90AA-EC32A38EE8EB}"/>
                </a:ext>
              </a:extLst>
            </p:cNvPr>
            <p:cNvGrpSpPr/>
            <p:nvPr/>
          </p:nvGrpSpPr>
          <p:grpSpPr>
            <a:xfrm rot="9850837">
              <a:off x="6475909" y="4006118"/>
              <a:ext cx="238611" cy="332169"/>
              <a:chOff x="4479378" y="3600887"/>
              <a:chExt cx="238611" cy="332169"/>
            </a:xfrm>
          </p:grpSpPr>
          <p:cxnSp>
            <p:nvCxnSpPr>
              <p:cNvPr id="143" name="Rechte verbindingslijn met pijl 142">
                <a:extLst>
                  <a:ext uri="{FF2B5EF4-FFF2-40B4-BE49-F238E27FC236}">
                    <a16:creationId xmlns:a16="http://schemas.microsoft.com/office/drawing/2014/main" id="{060A4C41-6EB8-4373-B89C-AC069C63BC45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Rechte verbindingslijn met pijl 143">
                <a:extLst>
                  <a:ext uri="{FF2B5EF4-FFF2-40B4-BE49-F238E27FC236}">
                    <a16:creationId xmlns:a16="http://schemas.microsoft.com/office/drawing/2014/main" id="{D2FCCD5A-008E-4E28-B902-90EF26732B55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DFD49C09-6448-46A0-8365-787240730DA7}"/>
                </a:ext>
              </a:extLst>
            </p:cNvPr>
            <p:cNvGrpSpPr/>
            <p:nvPr/>
          </p:nvGrpSpPr>
          <p:grpSpPr>
            <a:xfrm rot="9850837">
              <a:off x="7871241" y="4003952"/>
              <a:ext cx="241822" cy="341476"/>
              <a:chOff x="4644008" y="3645024"/>
              <a:chExt cx="241822" cy="341476"/>
            </a:xfrm>
          </p:grpSpPr>
          <p:cxnSp>
            <p:nvCxnSpPr>
              <p:cNvPr id="141" name="Rechte verbindingslijn met pijl 140">
                <a:extLst>
                  <a:ext uri="{FF2B5EF4-FFF2-40B4-BE49-F238E27FC236}">
                    <a16:creationId xmlns:a16="http://schemas.microsoft.com/office/drawing/2014/main" id="{AA1487A2-987E-479D-A0AA-B105E5CCE053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echte verbindingslijn met pijl 141">
                <a:extLst>
                  <a:ext uri="{FF2B5EF4-FFF2-40B4-BE49-F238E27FC236}">
                    <a16:creationId xmlns:a16="http://schemas.microsoft.com/office/drawing/2014/main" id="{71599FB4-BE9C-4D64-BC6D-CEBAA31DFF9C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3BBB3033-331A-40B8-ADD5-10D12180A1D0}"/>
                </a:ext>
              </a:extLst>
            </p:cNvPr>
            <p:cNvGrpSpPr/>
            <p:nvPr/>
          </p:nvGrpSpPr>
          <p:grpSpPr>
            <a:xfrm rot="9850837">
              <a:off x="6807002" y="3983854"/>
              <a:ext cx="406452" cy="385613"/>
              <a:chOff x="4479378" y="3600887"/>
              <a:chExt cx="406452" cy="385613"/>
            </a:xfrm>
          </p:grpSpPr>
          <p:cxnSp>
            <p:nvCxnSpPr>
              <p:cNvPr id="138" name="Rechte verbindingslijn met pijl 137">
                <a:extLst>
                  <a:ext uri="{FF2B5EF4-FFF2-40B4-BE49-F238E27FC236}">
                    <a16:creationId xmlns:a16="http://schemas.microsoft.com/office/drawing/2014/main" id="{388D7E4D-DB19-450C-BE6A-062F4626286D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echte verbindingslijn met pijl 138">
                <a:extLst>
                  <a:ext uri="{FF2B5EF4-FFF2-40B4-BE49-F238E27FC236}">
                    <a16:creationId xmlns:a16="http://schemas.microsoft.com/office/drawing/2014/main" id="{D24E9C9F-8580-4C60-8F14-9BAC5847234F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echte verbindingslijn met pijl 139">
                <a:extLst>
                  <a:ext uri="{FF2B5EF4-FFF2-40B4-BE49-F238E27FC236}">
                    <a16:creationId xmlns:a16="http://schemas.microsoft.com/office/drawing/2014/main" id="{AEA17569-B641-4EBA-9DC6-9439D1C49B7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308525D9-9103-44C0-A6BA-713CEC9C39D9}"/>
                </a:ext>
              </a:extLst>
            </p:cNvPr>
            <p:cNvGrpSpPr/>
            <p:nvPr/>
          </p:nvGrpSpPr>
          <p:grpSpPr>
            <a:xfrm rot="9850837">
              <a:off x="7348568" y="3978189"/>
              <a:ext cx="406452" cy="385613"/>
              <a:chOff x="4479378" y="3600887"/>
              <a:chExt cx="406452" cy="385613"/>
            </a:xfrm>
          </p:grpSpPr>
          <p:cxnSp>
            <p:nvCxnSpPr>
              <p:cNvPr id="135" name="Rechte verbindingslijn met pijl 134">
                <a:extLst>
                  <a:ext uri="{FF2B5EF4-FFF2-40B4-BE49-F238E27FC236}">
                    <a16:creationId xmlns:a16="http://schemas.microsoft.com/office/drawing/2014/main" id="{E0554B5F-01E3-43AA-843C-A149F6F38CA6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Rechte verbindingslijn met pijl 135">
                <a:extLst>
                  <a:ext uri="{FF2B5EF4-FFF2-40B4-BE49-F238E27FC236}">
                    <a16:creationId xmlns:a16="http://schemas.microsoft.com/office/drawing/2014/main" id="{FB4B30EF-79E6-4448-9973-CF92769CC299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Rechte verbindingslijn met pijl 136">
                <a:extLst>
                  <a:ext uri="{FF2B5EF4-FFF2-40B4-BE49-F238E27FC236}">
                    <a16:creationId xmlns:a16="http://schemas.microsoft.com/office/drawing/2014/main" id="{AB09E7C5-C7FD-4358-9016-F72327574213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8F9CC4-5555-4C6F-90A4-1973037EF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  <p:pic>
        <p:nvPicPr>
          <p:cNvPr id="28" name="Picture 10" descr="https://encrypted-tbn2.gstatic.com/images?q=tbn:ANd9GcQu2lsSb1pooPQ-_gsIXwfl7XmSve5eNAR9LpryaXoph54b34M1">
            <a:extLst>
              <a:ext uri="{FF2B5EF4-FFF2-40B4-BE49-F238E27FC236}">
                <a16:creationId xmlns:a16="http://schemas.microsoft.com/office/drawing/2014/main" id="{236B9C5A-EE03-46B4-BD58-B63A8FA2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193">
            <a:off x="1982132" y="611416"/>
            <a:ext cx="1643477" cy="12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86A3EEA-87D1-4408-AC4D-ACBFFEBC27E6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De sterkte van de vanderwaalsbinding is afhankelijk van de molecuulmassa</a:t>
            </a:r>
          </a:p>
        </p:txBody>
      </p:sp>
    </p:spTree>
    <p:extLst>
      <p:ext uri="{BB962C8B-B14F-4D97-AF65-F5344CB8AC3E}">
        <p14:creationId xmlns:p14="http://schemas.microsoft.com/office/powerpoint/2010/main" val="16392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1231F0-A549-4F00-A269-EC8AF072A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29" y="330450"/>
            <a:ext cx="1710832" cy="1700808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1D988D7B-EFF0-4D3A-AE78-532C23CAE6B9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De sterkte van de vanderwaalsbinding is afhankelijk de </a:t>
            </a:r>
            <a:r>
              <a:rPr lang="nl-NL" sz="2000" b="1" dirty="0">
                <a:solidFill>
                  <a:srgbClr val="FF0000"/>
                </a:solidFill>
              </a:rPr>
              <a:t>vorm</a:t>
            </a:r>
            <a:r>
              <a:rPr lang="nl-NL" sz="2000" dirty="0">
                <a:solidFill>
                  <a:srgbClr val="FF0000"/>
                </a:solidFill>
              </a:rPr>
              <a:t> van het molecuul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E34465AC-6A05-4906-9D03-2DF3BB586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8A809E75-37BA-4D0F-AD0E-2AA7579CE3A5}"/>
              </a:ext>
            </a:extLst>
          </p:cNvPr>
          <p:cNvGrpSpPr/>
          <p:nvPr/>
        </p:nvGrpSpPr>
        <p:grpSpPr>
          <a:xfrm>
            <a:off x="5893013" y="2592363"/>
            <a:ext cx="2796775" cy="3116835"/>
            <a:chOff x="5893013" y="2592363"/>
            <a:chExt cx="2796775" cy="3116835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873598FC-F273-4F9D-8A6E-6A2C684E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977">
              <a:off x="5893014" y="2592363"/>
              <a:ext cx="2796774" cy="1708575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3587964-2F40-47C9-879C-04927FA8A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3514">
              <a:off x="5893013" y="4000623"/>
              <a:ext cx="2796774" cy="1708575"/>
            </a:xfrm>
            <a:prstGeom prst="rect">
              <a:avLst/>
            </a:prstGeom>
          </p:spPr>
        </p:pic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3A887B8-7B3C-4747-975B-B4BE121010EE}"/>
                </a:ext>
              </a:extLst>
            </p:cNvPr>
            <p:cNvGrpSpPr/>
            <p:nvPr/>
          </p:nvGrpSpPr>
          <p:grpSpPr>
            <a:xfrm rot="9850837">
              <a:off x="6475909" y="4006118"/>
              <a:ext cx="238611" cy="332169"/>
              <a:chOff x="4479378" y="3600887"/>
              <a:chExt cx="238611" cy="332169"/>
            </a:xfrm>
          </p:grpSpPr>
          <p:cxnSp>
            <p:nvCxnSpPr>
              <p:cNvPr id="75" name="Rechte verbindingslijn met pijl 74">
                <a:extLst>
                  <a:ext uri="{FF2B5EF4-FFF2-40B4-BE49-F238E27FC236}">
                    <a16:creationId xmlns:a16="http://schemas.microsoft.com/office/drawing/2014/main" id="{73346BB7-2758-4F57-9590-A3C970B87DE4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met pijl 76">
                <a:extLst>
                  <a:ext uri="{FF2B5EF4-FFF2-40B4-BE49-F238E27FC236}">
                    <a16:creationId xmlns:a16="http://schemas.microsoft.com/office/drawing/2014/main" id="{B7A67573-AC1A-48F8-85BD-523755840F6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20D727E-0E81-433E-AFA3-EF8997969580}"/>
                </a:ext>
              </a:extLst>
            </p:cNvPr>
            <p:cNvGrpSpPr/>
            <p:nvPr/>
          </p:nvGrpSpPr>
          <p:grpSpPr>
            <a:xfrm rot="9850837">
              <a:off x="7871241" y="4003952"/>
              <a:ext cx="241822" cy="341476"/>
              <a:chOff x="4644008" y="3645024"/>
              <a:chExt cx="241822" cy="341476"/>
            </a:xfrm>
          </p:grpSpPr>
          <p:cxnSp>
            <p:nvCxnSpPr>
              <p:cNvPr id="72" name="Rechte verbindingslijn met pijl 71">
                <a:extLst>
                  <a:ext uri="{FF2B5EF4-FFF2-40B4-BE49-F238E27FC236}">
                    <a16:creationId xmlns:a16="http://schemas.microsoft.com/office/drawing/2014/main" id="{4549EE8A-7ED0-49D3-962F-402A365D292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chte verbindingslijn met pijl 72">
                <a:extLst>
                  <a:ext uri="{FF2B5EF4-FFF2-40B4-BE49-F238E27FC236}">
                    <a16:creationId xmlns:a16="http://schemas.microsoft.com/office/drawing/2014/main" id="{06138B89-EB86-451C-8DAA-05C78CB42E16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5F6353E5-DFA4-4972-B706-D869CF4F985D}"/>
                </a:ext>
              </a:extLst>
            </p:cNvPr>
            <p:cNvGrpSpPr/>
            <p:nvPr/>
          </p:nvGrpSpPr>
          <p:grpSpPr>
            <a:xfrm rot="9850837">
              <a:off x="6807002" y="3983854"/>
              <a:ext cx="406452" cy="385613"/>
              <a:chOff x="4479378" y="3600887"/>
              <a:chExt cx="406452" cy="385613"/>
            </a:xfrm>
          </p:grpSpPr>
          <p:cxnSp>
            <p:nvCxnSpPr>
              <p:cNvPr id="69" name="Rechte verbindingslijn met pijl 68">
                <a:extLst>
                  <a:ext uri="{FF2B5EF4-FFF2-40B4-BE49-F238E27FC236}">
                    <a16:creationId xmlns:a16="http://schemas.microsoft.com/office/drawing/2014/main" id="{696295EB-F9C5-468D-B605-B92014D08041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met pijl 69">
                <a:extLst>
                  <a:ext uri="{FF2B5EF4-FFF2-40B4-BE49-F238E27FC236}">
                    <a16:creationId xmlns:a16="http://schemas.microsoft.com/office/drawing/2014/main" id="{A371275D-6581-41E2-98CB-85823BB09DF7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chte verbindingslijn met pijl 70">
                <a:extLst>
                  <a:ext uri="{FF2B5EF4-FFF2-40B4-BE49-F238E27FC236}">
                    <a16:creationId xmlns:a16="http://schemas.microsoft.com/office/drawing/2014/main" id="{C6F0C28D-7396-46A3-9BCD-C2BFE09E3C0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05455B08-E4E2-460D-B1E4-23BDBB4C16B9}"/>
                </a:ext>
              </a:extLst>
            </p:cNvPr>
            <p:cNvGrpSpPr/>
            <p:nvPr/>
          </p:nvGrpSpPr>
          <p:grpSpPr>
            <a:xfrm rot="9850837">
              <a:off x="7348568" y="3978189"/>
              <a:ext cx="406452" cy="385613"/>
              <a:chOff x="4479378" y="3600887"/>
              <a:chExt cx="406452" cy="385613"/>
            </a:xfrm>
          </p:grpSpPr>
          <p:cxnSp>
            <p:nvCxnSpPr>
              <p:cNvPr id="121" name="Rechte verbindingslijn met pijl 120">
                <a:extLst>
                  <a:ext uri="{FF2B5EF4-FFF2-40B4-BE49-F238E27FC236}">
                    <a16:creationId xmlns:a16="http://schemas.microsoft.com/office/drawing/2014/main" id="{3E5B785B-DF68-4C40-9512-AC23EBB7A2D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met pijl 121">
                <a:extLst>
                  <a:ext uri="{FF2B5EF4-FFF2-40B4-BE49-F238E27FC236}">
                    <a16:creationId xmlns:a16="http://schemas.microsoft.com/office/drawing/2014/main" id="{C7CA1735-C077-433B-A5E3-34EC709DF259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met pijl 122">
                <a:extLst>
                  <a:ext uri="{FF2B5EF4-FFF2-40B4-BE49-F238E27FC236}">
                    <a16:creationId xmlns:a16="http://schemas.microsoft.com/office/drawing/2014/main" id="{A0BA7A89-C5A3-41D8-9B04-C37E38E1AC78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Tekstvak 112">
            <a:extLst>
              <a:ext uri="{FF2B5EF4-FFF2-40B4-BE49-F238E27FC236}">
                <a16:creationId xmlns:a16="http://schemas.microsoft.com/office/drawing/2014/main" id="{A96FCFBD-822C-4752-B820-2D27AB2178AF}"/>
              </a:ext>
            </a:extLst>
          </p:cNvPr>
          <p:cNvSpPr txBox="1"/>
          <p:nvPr/>
        </p:nvSpPr>
        <p:spPr>
          <a:xfrm>
            <a:off x="1547664" y="59266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dimethylpropaan, C</a:t>
            </a:r>
            <a:r>
              <a:rPr lang="nl-NL" baseline="-25000" dirty="0">
                <a:solidFill>
                  <a:schemeClr val="bg1"/>
                </a:solidFill>
              </a:rPr>
              <a:t>5</a:t>
            </a:r>
            <a:r>
              <a:rPr lang="nl-NL" dirty="0">
                <a:solidFill>
                  <a:schemeClr val="bg1"/>
                </a:solidFill>
              </a:rPr>
              <a:t>H</a:t>
            </a:r>
            <a:r>
              <a:rPr lang="nl-NL" baseline="-25000" dirty="0">
                <a:solidFill>
                  <a:schemeClr val="bg1"/>
                </a:solidFill>
              </a:rPr>
              <a:t>12</a:t>
            </a:r>
            <a:r>
              <a:rPr lang="nl-NL" dirty="0">
                <a:solidFill>
                  <a:schemeClr val="bg1"/>
                </a:solidFill>
              </a:rPr>
              <a:t>                                                   </a:t>
            </a:r>
            <a:r>
              <a:rPr lang="nl-NL" dirty="0"/>
              <a:t>pentaan,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5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12</a:t>
            </a:r>
            <a:endParaRPr lang="nl-NL" dirty="0">
              <a:solidFill>
                <a:srgbClr val="FF0000"/>
              </a:solidFill>
            </a:endParaRPr>
          </a:p>
          <a:p>
            <a:endParaRPr lang="nl-NL" baseline="-25000" dirty="0"/>
          </a:p>
          <a:p>
            <a:r>
              <a:rPr lang="nl-NL" dirty="0">
                <a:solidFill>
                  <a:schemeClr val="bg1"/>
                </a:solidFill>
              </a:rPr>
              <a:t>kookpunt:       9,5 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C                                                          </a:t>
            </a:r>
            <a:r>
              <a:rPr lang="nl-NL" dirty="0"/>
              <a:t>kookpunt:   </a:t>
            </a:r>
            <a:r>
              <a:rPr lang="nl-NL" dirty="0">
                <a:solidFill>
                  <a:srgbClr val="FF0000"/>
                </a:solidFill>
              </a:rPr>
              <a:t>36,1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1231F0-A549-4F00-A269-EC8AF072A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29" y="330450"/>
            <a:ext cx="1710832" cy="1700808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1D988D7B-EFF0-4D3A-AE78-532C23CAE6B9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De sterkte van de vanderwaalsbinding is afhankelijk de </a:t>
            </a:r>
            <a:r>
              <a:rPr lang="nl-NL" sz="2000" b="1" dirty="0">
                <a:solidFill>
                  <a:srgbClr val="FF0000"/>
                </a:solidFill>
              </a:rPr>
              <a:t>vorm</a:t>
            </a:r>
            <a:r>
              <a:rPr lang="nl-NL" sz="2000" dirty="0">
                <a:solidFill>
                  <a:srgbClr val="FF0000"/>
                </a:solidFill>
              </a:rPr>
              <a:t> van het molecuul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E34465AC-6A05-4906-9D03-2DF3BB586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04B1734-541B-4839-9312-A0FE16694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15" y="4103976"/>
            <a:ext cx="2124181" cy="1824040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7470D0EE-2426-4F1F-9B91-B0177E911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5" y="2281340"/>
            <a:ext cx="2124181" cy="1824040"/>
          </a:xfrm>
          <a:prstGeom prst="rect">
            <a:avLst/>
          </a:prstGeom>
        </p:spPr>
      </p:pic>
      <p:grpSp>
        <p:nvGrpSpPr>
          <p:cNvPr id="61" name="Groep 60">
            <a:extLst>
              <a:ext uri="{FF2B5EF4-FFF2-40B4-BE49-F238E27FC236}">
                <a16:creationId xmlns:a16="http://schemas.microsoft.com/office/drawing/2014/main" id="{48DC6B81-10B9-4138-8F06-6BC2CA233017}"/>
              </a:ext>
            </a:extLst>
          </p:cNvPr>
          <p:cNvGrpSpPr/>
          <p:nvPr/>
        </p:nvGrpSpPr>
        <p:grpSpPr>
          <a:xfrm rot="9850837">
            <a:off x="2337292" y="3932950"/>
            <a:ext cx="406452" cy="385613"/>
            <a:chOff x="4479378" y="3600887"/>
            <a:chExt cx="406452" cy="385613"/>
          </a:xfrm>
        </p:grpSpPr>
        <p:cxnSp>
          <p:nvCxnSpPr>
            <p:cNvPr id="66" name="Rechte verbindingslijn met pijl 65">
              <a:extLst>
                <a:ext uri="{FF2B5EF4-FFF2-40B4-BE49-F238E27FC236}">
                  <a16:creationId xmlns:a16="http://schemas.microsoft.com/office/drawing/2014/main" id="{B792FAA1-693C-4913-9F94-B1181FF2119A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met pijl 66">
              <a:extLst>
                <a:ext uri="{FF2B5EF4-FFF2-40B4-BE49-F238E27FC236}">
                  <a16:creationId xmlns:a16="http://schemas.microsoft.com/office/drawing/2014/main" id="{5C074909-3C5B-40CB-8A6E-ED1E40C614C9}"/>
                </a:ext>
              </a:extLst>
            </p:cNvPr>
            <p:cNvCxnSpPr/>
            <p:nvPr/>
          </p:nvCxnSpPr>
          <p:spPr>
            <a:xfrm flipH="1">
              <a:off x="4811849" y="3698468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met pijl 67">
              <a:extLst>
                <a:ext uri="{FF2B5EF4-FFF2-40B4-BE49-F238E27FC236}">
                  <a16:creationId xmlns:a16="http://schemas.microsoft.com/office/drawing/2014/main" id="{E3DBEFD1-57AE-4577-B38E-4A46756F076B}"/>
                </a:ext>
              </a:extLst>
            </p:cNvPr>
            <p:cNvCxnSpPr/>
            <p:nvPr/>
          </p:nvCxnSpPr>
          <p:spPr>
            <a:xfrm flipH="1">
              <a:off x="4479378" y="3600887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8A809E75-37BA-4D0F-AD0E-2AA7579CE3A5}"/>
              </a:ext>
            </a:extLst>
          </p:cNvPr>
          <p:cNvGrpSpPr/>
          <p:nvPr/>
        </p:nvGrpSpPr>
        <p:grpSpPr>
          <a:xfrm>
            <a:off x="5893013" y="2592363"/>
            <a:ext cx="2796775" cy="3116835"/>
            <a:chOff x="5893013" y="2592363"/>
            <a:chExt cx="2796775" cy="3116835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873598FC-F273-4F9D-8A6E-6A2C684E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977">
              <a:off x="5893014" y="2592363"/>
              <a:ext cx="2796774" cy="1708575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3587964-2F40-47C9-879C-04927FA8A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3514">
              <a:off x="5893013" y="4000623"/>
              <a:ext cx="2796774" cy="1708575"/>
            </a:xfrm>
            <a:prstGeom prst="rect">
              <a:avLst/>
            </a:prstGeom>
          </p:spPr>
        </p:pic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3A887B8-7B3C-4747-975B-B4BE121010EE}"/>
                </a:ext>
              </a:extLst>
            </p:cNvPr>
            <p:cNvGrpSpPr/>
            <p:nvPr/>
          </p:nvGrpSpPr>
          <p:grpSpPr>
            <a:xfrm rot="9850837">
              <a:off x="6475909" y="4006118"/>
              <a:ext cx="238611" cy="332169"/>
              <a:chOff x="4479378" y="3600887"/>
              <a:chExt cx="238611" cy="332169"/>
            </a:xfrm>
          </p:grpSpPr>
          <p:cxnSp>
            <p:nvCxnSpPr>
              <p:cNvPr id="75" name="Rechte verbindingslijn met pijl 74">
                <a:extLst>
                  <a:ext uri="{FF2B5EF4-FFF2-40B4-BE49-F238E27FC236}">
                    <a16:creationId xmlns:a16="http://schemas.microsoft.com/office/drawing/2014/main" id="{73346BB7-2758-4F57-9590-A3C970B87DE4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met pijl 76">
                <a:extLst>
                  <a:ext uri="{FF2B5EF4-FFF2-40B4-BE49-F238E27FC236}">
                    <a16:creationId xmlns:a16="http://schemas.microsoft.com/office/drawing/2014/main" id="{B7A67573-AC1A-48F8-85BD-523755840F66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20D727E-0E81-433E-AFA3-EF8997969580}"/>
                </a:ext>
              </a:extLst>
            </p:cNvPr>
            <p:cNvGrpSpPr/>
            <p:nvPr/>
          </p:nvGrpSpPr>
          <p:grpSpPr>
            <a:xfrm rot="9850837">
              <a:off x="7871241" y="4003952"/>
              <a:ext cx="241822" cy="341476"/>
              <a:chOff x="4644008" y="3645024"/>
              <a:chExt cx="241822" cy="341476"/>
            </a:xfrm>
          </p:grpSpPr>
          <p:cxnSp>
            <p:nvCxnSpPr>
              <p:cNvPr id="72" name="Rechte verbindingslijn met pijl 71">
                <a:extLst>
                  <a:ext uri="{FF2B5EF4-FFF2-40B4-BE49-F238E27FC236}">
                    <a16:creationId xmlns:a16="http://schemas.microsoft.com/office/drawing/2014/main" id="{4549EE8A-7ED0-49D3-962F-402A365D2920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chte verbindingslijn met pijl 72">
                <a:extLst>
                  <a:ext uri="{FF2B5EF4-FFF2-40B4-BE49-F238E27FC236}">
                    <a16:creationId xmlns:a16="http://schemas.microsoft.com/office/drawing/2014/main" id="{06138B89-EB86-451C-8DAA-05C78CB42E16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5F6353E5-DFA4-4972-B706-D869CF4F985D}"/>
                </a:ext>
              </a:extLst>
            </p:cNvPr>
            <p:cNvGrpSpPr/>
            <p:nvPr/>
          </p:nvGrpSpPr>
          <p:grpSpPr>
            <a:xfrm rot="9850837">
              <a:off x="6807002" y="3983854"/>
              <a:ext cx="406452" cy="385613"/>
              <a:chOff x="4479378" y="3600887"/>
              <a:chExt cx="406452" cy="385613"/>
            </a:xfrm>
          </p:grpSpPr>
          <p:cxnSp>
            <p:nvCxnSpPr>
              <p:cNvPr id="69" name="Rechte verbindingslijn met pijl 68">
                <a:extLst>
                  <a:ext uri="{FF2B5EF4-FFF2-40B4-BE49-F238E27FC236}">
                    <a16:creationId xmlns:a16="http://schemas.microsoft.com/office/drawing/2014/main" id="{696295EB-F9C5-468D-B605-B92014D08041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chte verbindingslijn met pijl 69">
                <a:extLst>
                  <a:ext uri="{FF2B5EF4-FFF2-40B4-BE49-F238E27FC236}">
                    <a16:creationId xmlns:a16="http://schemas.microsoft.com/office/drawing/2014/main" id="{A371275D-6581-41E2-98CB-85823BB09DF7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chte verbindingslijn met pijl 70">
                <a:extLst>
                  <a:ext uri="{FF2B5EF4-FFF2-40B4-BE49-F238E27FC236}">
                    <a16:creationId xmlns:a16="http://schemas.microsoft.com/office/drawing/2014/main" id="{C6F0C28D-7396-46A3-9BCD-C2BFE09E3C0F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05455B08-E4E2-460D-B1E4-23BDBB4C16B9}"/>
                </a:ext>
              </a:extLst>
            </p:cNvPr>
            <p:cNvGrpSpPr/>
            <p:nvPr/>
          </p:nvGrpSpPr>
          <p:grpSpPr>
            <a:xfrm rot="9850837">
              <a:off x="7348568" y="3978189"/>
              <a:ext cx="406452" cy="385613"/>
              <a:chOff x="4479378" y="3600887"/>
              <a:chExt cx="406452" cy="385613"/>
            </a:xfrm>
          </p:grpSpPr>
          <p:cxnSp>
            <p:nvCxnSpPr>
              <p:cNvPr id="121" name="Rechte verbindingslijn met pijl 120">
                <a:extLst>
                  <a:ext uri="{FF2B5EF4-FFF2-40B4-BE49-F238E27FC236}">
                    <a16:creationId xmlns:a16="http://schemas.microsoft.com/office/drawing/2014/main" id="{3E5B785B-DF68-4C40-9512-AC23EBB7A2D9}"/>
                  </a:ext>
                </a:extLst>
              </p:cNvPr>
              <p:cNvCxnSpPr/>
              <p:nvPr/>
            </p:nvCxnSpPr>
            <p:spPr>
              <a:xfrm flipH="1">
                <a:off x="4644008" y="3645024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met pijl 121">
                <a:extLst>
                  <a:ext uri="{FF2B5EF4-FFF2-40B4-BE49-F238E27FC236}">
                    <a16:creationId xmlns:a16="http://schemas.microsoft.com/office/drawing/2014/main" id="{C7CA1735-C077-433B-A5E3-34EC709DF259}"/>
                  </a:ext>
                </a:extLst>
              </p:cNvPr>
              <p:cNvCxnSpPr/>
              <p:nvPr/>
            </p:nvCxnSpPr>
            <p:spPr>
              <a:xfrm flipH="1">
                <a:off x="4811849" y="3698468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echte verbindingslijn met pijl 122">
                <a:extLst>
                  <a:ext uri="{FF2B5EF4-FFF2-40B4-BE49-F238E27FC236}">
                    <a16:creationId xmlns:a16="http://schemas.microsoft.com/office/drawing/2014/main" id="{A0BA7A89-C5A3-41D8-9B04-C37E38E1AC78}"/>
                  </a:ext>
                </a:extLst>
              </p:cNvPr>
              <p:cNvCxnSpPr/>
              <p:nvPr/>
            </p:nvCxnSpPr>
            <p:spPr>
              <a:xfrm flipH="1">
                <a:off x="4479378" y="3600887"/>
                <a:ext cx="73981" cy="288032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Tekstvak 112">
            <a:extLst>
              <a:ext uri="{FF2B5EF4-FFF2-40B4-BE49-F238E27FC236}">
                <a16:creationId xmlns:a16="http://schemas.microsoft.com/office/drawing/2014/main" id="{A96FCFBD-822C-4752-B820-2D27AB2178AF}"/>
              </a:ext>
            </a:extLst>
          </p:cNvPr>
          <p:cNvSpPr txBox="1"/>
          <p:nvPr/>
        </p:nvSpPr>
        <p:spPr>
          <a:xfrm>
            <a:off x="1547664" y="59266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dimethylpropaan,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5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12</a:t>
            </a:r>
            <a:r>
              <a:rPr lang="nl-NL" dirty="0"/>
              <a:t>                                                   pentaan,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5</a:t>
            </a:r>
            <a:r>
              <a:rPr lang="nl-NL" dirty="0">
                <a:solidFill>
                  <a:srgbClr val="FF0000"/>
                </a:solidFill>
              </a:rPr>
              <a:t>H</a:t>
            </a:r>
            <a:r>
              <a:rPr lang="nl-NL" baseline="-25000" dirty="0">
                <a:solidFill>
                  <a:srgbClr val="FF0000"/>
                </a:solidFill>
              </a:rPr>
              <a:t>12</a:t>
            </a:r>
            <a:endParaRPr lang="nl-NL" dirty="0">
              <a:solidFill>
                <a:srgbClr val="FF0000"/>
              </a:solidFill>
            </a:endParaRPr>
          </a:p>
          <a:p>
            <a:endParaRPr lang="nl-NL" baseline="-25000" dirty="0"/>
          </a:p>
          <a:p>
            <a:r>
              <a:rPr lang="nl-NL" dirty="0"/>
              <a:t>kookpunt:    </a:t>
            </a:r>
            <a:r>
              <a:rPr lang="nl-NL" dirty="0">
                <a:solidFill>
                  <a:srgbClr val="FF0000"/>
                </a:solidFill>
              </a:rPr>
              <a:t>9,5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                                                             </a:t>
            </a:r>
            <a:r>
              <a:rPr lang="nl-NL" dirty="0"/>
              <a:t>kookpunt:   </a:t>
            </a:r>
            <a:r>
              <a:rPr lang="nl-NL" dirty="0">
                <a:solidFill>
                  <a:srgbClr val="FF0000"/>
                </a:solidFill>
              </a:rPr>
              <a:t>36,1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BF328CF1-6DB0-465A-B3E5-0F31ABFD21EC}"/>
              </a:ext>
            </a:extLst>
          </p:cNvPr>
          <p:cNvGrpSpPr/>
          <p:nvPr/>
        </p:nvGrpSpPr>
        <p:grpSpPr>
          <a:xfrm rot="9850837">
            <a:off x="2856760" y="3932949"/>
            <a:ext cx="406452" cy="385613"/>
            <a:chOff x="4479378" y="3600887"/>
            <a:chExt cx="406452" cy="385613"/>
          </a:xfrm>
        </p:grpSpPr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1F1DBBAC-4864-4EC4-81B0-FE4D556BEEFA}"/>
                </a:ext>
              </a:extLst>
            </p:cNvPr>
            <p:cNvCxnSpPr/>
            <p:nvPr/>
          </p:nvCxnSpPr>
          <p:spPr>
            <a:xfrm flipH="1">
              <a:off x="4644008" y="3645024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70167062-99E7-40FB-A44E-11950924DDB6}"/>
                </a:ext>
              </a:extLst>
            </p:cNvPr>
            <p:cNvCxnSpPr/>
            <p:nvPr/>
          </p:nvCxnSpPr>
          <p:spPr>
            <a:xfrm flipH="1">
              <a:off x="4811849" y="3698468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03B404FF-286F-4A91-811E-15ED478BF41F}"/>
                </a:ext>
              </a:extLst>
            </p:cNvPr>
            <p:cNvCxnSpPr/>
            <p:nvPr/>
          </p:nvCxnSpPr>
          <p:spPr>
            <a:xfrm flipH="1">
              <a:off x="4479378" y="3600887"/>
              <a:ext cx="73981" cy="28803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1231F0-A549-4F00-A269-EC8AF072A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29" y="330450"/>
            <a:ext cx="1710832" cy="1700808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1D988D7B-EFF0-4D3A-AE78-532C23CAE6B9}"/>
              </a:ext>
            </a:extLst>
          </p:cNvPr>
          <p:cNvSpPr txBox="1"/>
          <p:nvPr/>
        </p:nvSpPr>
        <p:spPr>
          <a:xfrm>
            <a:off x="683568" y="192163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De sterkte van de vanderwaalsbinding is afhankelijk de </a:t>
            </a:r>
            <a:r>
              <a:rPr lang="nl-NL" sz="2000" b="1" dirty="0">
                <a:solidFill>
                  <a:srgbClr val="FF0000"/>
                </a:solidFill>
              </a:rPr>
              <a:t>vorm</a:t>
            </a:r>
            <a:r>
              <a:rPr lang="nl-NL" sz="2000" dirty="0">
                <a:solidFill>
                  <a:srgbClr val="FF0000"/>
                </a:solidFill>
              </a:rPr>
              <a:t> van het molecuul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E34465AC-6A05-4906-9D03-2DF3BB586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55">
            <a:off x="5793915" y="417410"/>
            <a:ext cx="2894589" cy="13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4DC497-03D8-5CF6-A3CB-69B60B06395A}"/>
              </a:ext>
            </a:extLst>
          </p:cNvPr>
          <p:cNvSpPr txBox="1"/>
          <p:nvPr/>
        </p:nvSpPr>
        <p:spPr>
          <a:xfrm>
            <a:off x="541867" y="440267"/>
            <a:ext cx="574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Polaire en apolaire moleculen</a:t>
            </a:r>
            <a:endParaRPr lang="nl-N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3448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4572000" y="2524832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nl-NL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8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waterstofchloride</a:t>
            </a:r>
            <a:endParaRPr lang="nl-NL" sz="3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E26E802-D25B-4285-9DB6-E7534AF54FB3}"/>
              </a:ext>
            </a:extLst>
          </p:cNvPr>
          <p:cNvCxnSpPr>
            <a:cxnSpLocks/>
          </p:cNvCxnSpPr>
          <p:nvPr/>
        </p:nvCxnSpPr>
        <p:spPr>
          <a:xfrm>
            <a:off x="5328000" y="2987198"/>
            <a:ext cx="36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3C2A9C-7B92-4AD9-A2F3-6550961E3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322462" y="2287324"/>
            <a:ext cx="1440160" cy="11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4572000" y="2524832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nl-NL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8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waterstofchloride</a:t>
            </a:r>
            <a:endParaRPr lang="nl-NL" sz="3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E26E802-D25B-4285-9DB6-E7534AF54FB3}"/>
              </a:ext>
            </a:extLst>
          </p:cNvPr>
          <p:cNvCxnSpPr>
            <a:cxnSpLocks/>
          </p:cNvCxnSpPr>
          <p:nvPr/>
        </p:nvCxnSpPr>
        <p:spPr>
          <a:xfrm>
            <a:off x="5328000" y="2987198"/>
            <a:ext cx="36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3C2A9C-7B92-4AD9-A2F3-6550961E3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322462" y="2287324"/>
            <a:ext cx="1440160" cy="116083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2C16069-4618-4CBC-863C-1FF62A67E1A2}"/>
              </a:ext>
            </a:extLst>
          </p:cNvPr>
          <p:cNvSpPr txBox="1"/>
          <p:nvPr/>
        </p:nvSpPr>
        <p:spPr>
          <a:xfrm>
            <a:off x="4609322" y="3910528"/>
            <a:ext cx="468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Chloor trekt harder aan het gemeenschappelijk elektronenpaar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217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4572000" y="2524832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nl-NL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8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waterstofchloride</a:t>
            </a:r>
            <a:endParaRPr lang="nl-NL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3C2A9C-7B92-4AD9-A2F3-6550961E3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322462" y="2287324"/>
            <a:ext cx="1440160" cy="116083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2C16069-4618-4CBC-863C-1FF62A67E1A2}"/>
              </a:ext>
            </a:extLst>
          </p:cNvPr>
          <p:cNvSpPr txBox="1"/>
          <p:nvPr/>
        </p:nvSpPr>
        <p:spPr>
          <a:xfrm>
            <a:off x="4609322" y="3910528"/>
            <a:ext cx="4686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Chloor trekt harder aan het gemeenschappelijk elektronenpaar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krijgt een kleine negatieve lading</a:t>
            </a:r>
          </a:p>
          <a:p>
            <a:r>
              <a:rPr lang="nl-NL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krijgt een kleine positieve lading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20E4C69-6FBF-4C79-AB89-34046BA9BA4C}"/>
              </a:ext>
            </a:extLst>
          </p:cNvPr>
          <p:cNvSpPr/>
          <p:nvPr/>
        </p:nvSpPr>
        <p:spPr>
          <a:xfrm>
            <a:off x="6561509" y="2537121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115561B-BD12-4C00-BB8D-08D72BA50368}"/>
              </a:ext>
            </a:extLst>
          </p:cNvPr>
          <p:cNvSpPr/>
          <p:nvPr/>
        </p:nvSpPr>
        <p:spPr>
          <a:xfrm>
            <a:off x="4176000" y="2537121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0E04941-5F6D-409E-8131-4B7065C192DA}"/>
              </a:ext>
            </a:extLst>
          </p:cNvPr>
          <p:cNvCxnSpPr>
            <a:cxnSpLocks/>
          </p:cNvCxnSpPr>
          <p:nvPr/>
        </p:nvCxnSpPr>
        <p:spPr>
          <a:xfrm>
            <a:off x="5532442" y="2988000"/>
            <a:ext cx="36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9979572-5E5B-4F17-BFEE-7D67E97CC0FE}"/>
              </a:ext>
            </a:extLst>
          </p:cNvPr>
          <p:cNvSpPr txBox="1"/>
          <p:nvPr/>
        </p:nvSpPr>
        <p:spPr>
          <a:xfrm>
            <a:off x="4572000" y="2524832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nl-NL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541867" y="440267"/>
            <a:ext cx="348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latin typeface="+mn-lt"/>
              </a:rPr>
              <a:t>waterstofchloride</a:t>
            </a:r>
            <a:endParaRPr lang="nl-NL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3C2A9C-7B92-4AD9-A2F3-6550961E3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322462" y="2287324"/>
            <a:ext cx="1440160" cy="1160838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5C230CE-686A-45AC-BEC8-555EDE951413}"/>
              </a:ext>
            </a:extLst>
          </p:cNvPr>
          <p:cNvCxnSpPr>
            <a:cxnSpLocks/>
          </p:cNvCxnSpPr>
          <p:nvPr/>
        </p:nvCxnSpPr>
        <p:spPr>
          <a:xfrm>
            <a:off x="5532442" y="2988000"/>
            <a:ext cx="36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C747EB1B-C77E-4775-8B0B-A9B27A81243D}"/>
              </a:ext>
            </a:extLst>
          </p:cNvPr>
          <p:cNvSpPr/>
          <p:nvPr/>
        </p:nvSpPr>
        <p:spPr>
          <a:xfrm>
            <a:off x="6561509" y="2537121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nl-NL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E232CF7-F4BE-44D2-ADE2-26E1CDD796B2}"/>
              </a:ext>
            </a:extLst>
          </p:cNvPr>
          <p:cNvSpPr/>
          <p:nvPr/>
        </p:nvSpPr>
        <p:spPr>
          <a:xfrm>
            <a:off x="4176000" y="2537121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</a:rPr>
              <a:t>δ</a:t>
            </a:r>
            <a:r>
              <a:rPr lang="nl-NL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8285F3A-A602-47F7-B917-7FAE572D4DB4}"/>
              </a:ext>
            </a:extLst>
          </p:cNvPr>
          <p:cNvSpPr txBox="1"/>
          <p:nvPr/>
        </p:nvSpPr>
        <p:spPr>
          <a:xfrm>
            <a:off x="4609322" y="3910528"/>
            <a:ext cx="468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Chloor trekt harder aan het gemeenschappelijk elektronenpaar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Cl krijgt een kleine negatieve lading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 krijgt een kleine positieve lading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Polaire atoombinding</a:t>
            </a:r>
          </a:p>
        </p:txBody>
      </p:sp>
    </p:spTree>
    <p:extLst>
      <p:ext uri="{BB962C8B-B14F-4D97-AF65-F5344CB8AC3E}">
        <p14:creationId xmlns:p14="http://schemas.microsoft.com/office/powerpoint/2010/main" val="23850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06F51D-E9E5-4323-9524-F272800B4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322462" y="2287324"/>
            <a:ext cx="1440160" cy="1160838"/>
          </a:xfrm>
          <a:prstGeom prst="rect">
            <a:avLst/>
          </a:prstGeom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254125" y="274336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 </a:t>
            </a:r>
            <a:r>
              <a:rPr lang="el-GR" sz="1400" b="1" dirty="0">
                <a:solidFill>
                  <a:srgbClr val="0000FF"/>
                </a:solidFill>
              </a:rPr>
              <a:t>δ</a:t>
            </a:r>
            <a:r>
              <a:rPr lang="nl-NL" sz="1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17490" y="2743369"/>
            <a:ext cx="498326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348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3528" y="5486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Ethaan  C</a:t>
            </a:r>
            <a:r>
              <a:rPr lang="nl-NL" sz="3200" baseline="-25000" dirty="0"/>
              <a:t>2</a:t>
            </a:r>
            <a:r>
              <a:rPr lang="nl-NL" sz="3200" dirty="0"/>
              <a:t>H</a:t>
            </a:r>
            <a:r>
              <a:rPr lang="nl-NL" sz="3200" baseline="-25000" dirty="0"/>
              <a:t>6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423D8E-27C6-40D6-815D-787F3300B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844">
            <a:off x="1548000" y="2591218"/>
            <a:ext cx="1892300" cy="14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06F51D-E9E5-4323-9524-F272800B4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322462" y="2287324"/>
            <a:ext cx="1440160" cy="1160838"/>
          </a:xfrm>
          <a:prstGeom prst="rect">
            <a:avLst/>
          </a:prstGeom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254125" y="274336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rgbClr val="0000FF"/>
                </a:solidFill>
                <a:effectLst/>
              </a:rPr>
              <a:t>δ</a:t>
            </a:r>
            <a:r>
              <a:rPr lang="nl-NL" sz="1400" b="1" dirty="0">
                <a:solidFill>
                  <a:srgbClr val="0000FF"/>
                </a:solidFill>
                <a:effectLst/>
              </a:rPr>
              <a:t>+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794819" y="332252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dipoolmolecuul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17490" y="2743369"/>
            <a:ext cx="498326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431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06F51D-E9E5-4323-9524-F272800B4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322462" y="2287324"/>
            <a:ext cx="1440160" cy="1160838"/>
          </a:xfrm>
          <a:prstGeom prst="rect">
            <a:avLst/>
          </a:prstGeom>
        </p:spPr>
      </p:pic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254125" y="274336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rgbClr val="0000FF"/>
                </a:solidFill>
                <a:effectLst/>
              </a:rPr>
              <a:t>δ</a:t>
            </a:r>
            <a:r>
              <a:rPr lang="nl-NL" sz="1400" b="1" dirty="0">
                <a:solidFill>
                  <a:srgbClr val="0000FF"/>
                </a:solidFill>
                <a:effectLst/>
              </a:rPr>
              <a:t>+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17490" y="2743369"/>
            <a:ext cx="498326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98A34D7-D4FA-4F9E-A9BE-C4F020043EC1}"/>
              </a:ext>
            </a:extLst>
          </p:cNvPr>
          <p:cNvSpPr/>
          <p:nvPr/>
        </p:nvSpPr>
        <p:spPr>
          <a:xfrm>
            <a:off x="1194355" y="2420888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907291-49F1-431A-B772-65F797F62E26}"/>
              </a:ext>
            </a:extLst>
          </p:cNvPr>
          <p:cNvSpPr txBox="1"/>
          <p:nvPr/>
        </p:nvSpPr>
        <p:spPr>
          <a:xfrm>
            <a:off x="1122347" y="277599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02A4816-3C19-44AD-93F5-0B54F3389279}"/>
              </a:ext>
            </a:extLst>
          </p:cNvPr>
          <p:cNvSpPr txBox="1"/>
          <p:nvPr/>
        </p:nvSpPr>
        <p:spPr>
          <a:xfrm>
            <a:off x="2628000" y="2775990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0B69CA4-7294-430D-8E5B-C4E113A94FA8}"/>
              </a:ext>
            </a:extLst>
          </p:cNvPr>
          <p:cNvSpPr txBox="1"/>
          <p:nvPr/>
        </p:nvSpPr>
        <p:spPr>
          <a:xfrm>
            <a:off x="2794819" y="332252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dipoolmolecuul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D0C29BA-5331-4187-95C3-81E74D598B8D}"/>
              </a:ext>
            </a:extLst>
          </p:cNvPr>
          <p:cNvSpPr txBox="1"/>
          <p:nvPr/>
        </p:nvSpPr>
        <p:spPr>
          <a:xfrm>
            <a:off x="1403648" y="26369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</p:spTree>
    <p:extLst>
      <p:ext uri="{BB962C8B-B14F-4D97-AF65-F5344CB8AC3E}">
        <p14:creationId xmlns:p14="http://schemas.microsoft.com/office/powerpoint/2010/main" val="31941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3862BE96-7262-4C5F-A198-224876DE372C}"/>
              </a:ext>
            </a:extLst>
          </p:cNvPr>
          <p:cNvSpPr/>
          <p:nvPr/>
        </p:nvSpPr>
        <p:spPr>
          <a:xfrm>
            <a:off x="1194355" y="2420888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D6D552E-7CB8-436D-A1F0-57A09A0B12A2}"/>
              </a:ext>
            </a:extLst>
          </p:cNvPr>
          <p:cNvSpPr txBox="1"/>
          <p:nvPr/>
        </p:nvSpPr>
        <p:spPr>
          <a:xfrm>
            <a:off x="1403648" y="26369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AE842FF-37DC-4A98-A6BA-87FA05D2CFB0}"/>
              </a:ext>
            </a:extLst>
          </p:cNvPr>
          <p:cNvSpPr txBox="1"/>
          <p:nvPr/>
        </p:nvSpPr>
        <p:spPr>
          <a:xfrm>
            <a:off x="1194355" y="255996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FDD0A418-6C19-442C-9FA7-AD2A9D47E874}"/>
              </a:ext>
            </a:extLst>
          </p:cNvPr>
          <p:cNvSpPr txBox="1"/>
          <p:nvPr/>
        </p:nvSpPr>
        <p:spPr>
          <a:xfrm>
            <a:off x="1122347" y="277599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976FC6D6-A68E-48DA-BE19-45F89B78DBA8}"/>
              </a:ext>
            </a:extLst>
          </p:cNvPr>
          <p:cNvSpPr/>
          <p:nvPr/>
        </p:nvSpPr>
        <p:spPr>
          <a:xfrm rot="21397862">
            <a:off x="3298888" y="2139202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9A707300-3D51-4B99-B62F-BBD49309F4EE}"/>
              </a:ext>
            </a:extLst>
          </p:cNvPr>
          <p:cNvSpPr txBox="1"/>
          <p:nvPr/>
        </p:nvSpPr>
        <p:spPr>
          <a:xfrm rot="21397862">
            <a:off x="3508354" y="2352403"/>
            <a:ext cx="139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A66411FF-20ED-40AA-B6F1-D46D88C16AA3}"/>
              </a:ext>
            </a:extLst>
          </p:cNvPr>
          <p:cNvSpPr txBox="1"/>
          <p:nvPr/>
        </p:nvSpPr>
        <p:spPr>
          <a:xfrm rot="21397862">
            <a:off x="3287598" y="23165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2DD5EF4A-4512-4E0D-A5F0-F547209F3C18}"/>
              </a:ext>
            </a:extLst>
          </p:cNvPr>
          <p:cNvSpPr txBox="1"/>
          <p:nvPr/>
        </p:nvSpPr>
        <p:spPr>
          <a:xfrm>
            <a:off x="3228409" y="253641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776F1494-773E-4E73-9C3C-D988F40B2C16}"/>
              </a:ext>
            </a:extLst>
          </p:cNvPr>
          <p:cNvGrpSpPr/>
          <p:nvPr/>
        </p:nvGrpSpPr>
        <p:grpSpPr>
          <a:xfrm rot="18982539">
            <a:off x="5159889" y="1390797"/>
            <a:ext cx="2081501" cy="1008112"/>
            <a:chOff x="1122347" y="2420888"/>
            <a:chExt cx="2081501" cy="1008112"/>
          </a:xfrm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3C5029B3-CC67-4D2D-93D3-87AD32B98F84}"/>
                </a:ext>
              </a:extLst>
            </p:cNvPr>
            <p:cNvSpPr/>
            <p:nvPr/>
          </p:nvSpPr>
          <p:spPr>
            <a:xfrm>
              <a:off x="1194355" y="2420888"/>
              <a:ext cx="1721461" cy="1008112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105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A85663B8-0638-4E78-80E2-C99EFE357FF0}"/>
                </a:ext>
              </a:extLst>
            </p:cNvPr>
            <p:cNvSpPr txBox="1"/>
            <p:nvPr/>
          </p:nvSpPr>
          <p:spPr>
            <a:xfrm>
              <a:off x="1403648" y="2636912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 ─  Cl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B15BC58A-BFF5-4400-89C6-46A48DAD75CE}"/>
                </a:ext>
              </a:extLst>
            </p:cNvPr>
            <p:cNvSpPr txBox="1"/>
            <p:nvPr/>
          </p:nvSpPr>
          <p:spPr>
            <a:xfrm>
              <a:off x="1194355" y="255996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D516EAD0-3B5D-4EFB-95DC-99F7CB5F4363}"/>
                </a:ext>
              </a:extLst>
            </p:cNvPr>
            <p:cNvSpPr txBox="1"/>
            <p:nvPr/>
          </p:nvSpPr>
          <p:spPr>
            <a:xfrm rot="2617461">
              <a:off x="1122347" y="277599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/>
                <a:t> </a:t>
              </a:r>
              <a:r>
                <a:rPr lang="el-G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δ</a:t>
              </a:r>
              <a:r>
                <a:rPr lang="nl-NL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</p:grpSp>
      <p:sp>
        <p:nvSpPr>
          <p:cNvPr id="77" name="Ovaal 76">
            <a:extLst>
              <a:ext uri="{FF2B5EF4-FFF2-40B4-BE49-F238E27FC236}">
                <a16:creationId xmlns:a16="http://schemas.microsoft.com/office/drawing/2014/main" id="{3A6895E1-83BA-4F21-8B89-041FED5F6E8F}"/>
              </a:ext>
            </a:extLst>
          </p:cNvPr>
          <p:cNvSpPr/>
          <p:nvPr/>
        </p:nvSpPr>
        <p:spPr>
          <a:xfrm rot="16200000">
            <a:off x="2622211" y="3770297"/>
            <a:ext cx="1721461" cy="1008112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770C894-71CD-458E-9A4F-A80B38996297}"/>
              </a:ext>
            </a:extLst>
          </p:cNvPr>
          <p:cNvSpPr txBox="1"/>
          <p:nvPr/>
        </p:nvSpPr>
        <p:spPr>
          <a:xfrm rot="16200000">
            <a:off x="2810912" y="3957016"/>
            <a:ext cx="1352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74D03714-CC5B-424B-820A-8D8F9A4296C0}"/>
              </a:ext>
            </a:extLst>
          </p:cNvPr>
          <p:cNvSpPr txBox="1"/>
          <p:nvPr/>
        </p:nvSpPr>
        <p:spPr>
          <a:xfrm rot="16200000">
            <a:off x="3055829" y="476517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389B2F7-887C-4A73-8762-9E8A441F2770}"/>
              </a:ext>
            </a:extLst>
          </p:cNvPr>
          <p:cNvSpPr txBox="1"/>
          <p:nvPr/>
        </p:nvSpPr>
        <p:spPr>
          <a:xfrm>
            <a:off x="3271421" y="484612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D862C4F-8BB2-4478-8544-6FA24DC7F8B3}"/>
              </a:ext>
            </a:extLst>
          </p:cNvPr>
          <p:cNvSpPr txBox="1"/>
          <p:nvPr/>
        </p:nvSpPr>
        <p:spPr>
          <a:xfrm>
            <a:off x="323528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vloeibaar waterstofchloride (-100 </a:t>
            </a:r>
            <a:r>
              <a:rPr lang="nl-NL" baseline="30000" dirty="0"/>
              <a:t>0</a:t>
            </a:r>
            <a:r>
              <a:rPr lang="nl-NL" dirty="0"/>
              <a:t>C)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583F330B-1D0C-441C-97D7-5549D5EF58CA}"/>
              </a:ext>
            </a:extLst>
          </p:cNvPr>
          <p:cNvSpPr txBox="1"/>
          <p:nvPr/>
        </p:nvSpPr>
        <p:spPr>
          <a:xfrm>
            <a:off x="2628000" y="2775990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7D7D"/>
                </a:solidFill>
              </a:rPr>
              <a:t>δ</a:t>
            </a:r>
            <a:r>
              <a:rPr lang="nl-NL" sz="1400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FDA886DC-C2CD-4984-B46D-6419A908E74B}"/>
              </a:ext>
            </a:extLst>
          </p:cNvPr>
          <p:cNvSpPr txBox="1"/>
          <p:nvPr/>
        </p:nvSpPr>
        <p:spPr>
          <a:xfrm>
            <a:off x="3339384" y="3385045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689456C9-1D42-4D65-9251-4ADF3CB79F9F}"/>
              </a:ext>
            </a:extLst>
          </p:cNvPr>
          <p:cNvSpPr txBox="1"/>
          <p:nvPr/>
        </p:nvSpPr>
        <p:spPr>
          <a:xfrm>
            <a:off x="4742390" y="2446577"/>
            <a:ext cx="337564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D37C105B-24E2-49C0-9D9A-645D53531B1D}"/>
              </a:ext>
            </a:extLst>
          </p:cNvPr>
          <p:cNvSpPr txBox="1"/>
          <p:nvPr/>
        </p:nvSpPr>
        <p:spPr>
          <a:xfrm>
            <a:off x="6516216" y="1286378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283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90E0F4A-34CF-45CE-A65A-9BB7902A8E05}"/>
              </a:ext>
            </a:extLst>
          </p:cNvPr>
          <p:cNvGrpSpPr/>
          <p:nvPr/>
        </p:nvGrpSpPr>
        <p:grpSpPr>
          <a:xfrm rot="21113040">
            <a:off x="3369417" y="3051268"/>
            <a:ext cx="275299" cy="351329"/>
            <a:chOff x="3490803" y="3068960"/>
            <a:chExt cx="275299" cy="351329"/>
          </a:xfrm>
        </p:grpSpPr>
        <p:cxnSp>
          <p:nvCxnSpPr>
            <p:cNvPr id="41" name="Rechte verbindingslijn met pijl 40"/>
            <p:cNvCxnSpPr/>
            <p:nvPr/>
          </p:nvCxnSpPr>
          <p:spPr>
            <a:xfrm flipH="1">
              <a:off x="3490803" y="3068960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met pijl 46"/>
            <p:cNvCxnSpPr/>
            <p:nvPr/>
          </p:nvCxnSpPr>
          <p:spPr>
            <a:xfrm flipH="1">
              <a:off x="3594140" y="3110147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met pijl 47"/>
            <p:cNvCxnSpPr/>
            <p:nvPr/>
          </p:nvCxnSpPr>
          <p:spPr>
            <a:xfrm flipH="1">
              <a:off x="3687609" y="3159551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3C247CF-EF69-4D55-9DAD-AA4A303288AB}"/>
              </a:ext>
            </a:extLst>
          </p:cNvPr>
          <p:cNvGrpSpPr/>
          <p:nvPr/>
        </p:nvGrpSpPr>
        <p:grpSpPr>
          <a:xfrm rot="10800000">
            <a:off x="5030448" y="2301806"/>
            <a:ext cx="349579" cy="319509"/>
            <a:chOff x="5027078" y="2405787"/>
            <a:chExt cx="349579" cy="319509"/>
          </a:xfrm>
        </p:grpSpPr>
        <p:cxnSp>
          <p:nvCxnSpPr>
            <p:cNvPr id="53" name="Rechte verbindingslijn met pijl 52"/>
            <p:cNvCxnSpPr/>
            <p:nvPr/>
          </p:nvCxnSpPr>
          <p:spPr>
            <a:xfrm flipH="1">
              <a:off x="5027078" y="2405787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met pijl 55"/>
            <p:cNvCxnSpPr/>
            <p:nvPr/>
          </p:nvCxnSpPr>
          <p:spPr>
            <a:xfrm flipH="1">
              <a:off x="5058987" y="252205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met pijl 56"/>
            <p:cNvCxnSpPr/>
            <p:nvPr/>
          </p:nvCxnSpPr>
          <p:spPr>
            <a:xfrm flipH="1">
              <a:off x="5088627" y="263691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al 41">
            <a:extLst>
              <a:ext uri="{FF2B5EF4-FFF2-40B4-BE49-F238E27FC236}">
                <a16:creationId xmlns:a16="http://schemas.microsoft.com/office/drawing/2014/main" id="{3862BE96-7262-4C5F-A198-224876DE372C}"/>
              </a:ext>
            </a:extLst>
          </p:cNvPr>
          <p:cNvSpPr/>
          <p:nvPr/>
        </p:nvSpPr>
        <p:spPr>
          <a:xfrm>
            <a:off x="1194355" y="2420888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D6D552E-7CB8-436D-A1F0-57A09A0B12A2}"/>
              </a:ext>
            </a:extLst>
          </p:cNvPr>
          <p:cNvSpPr txBox="1"/>
          <p:nvPr/>
        </p:nvSpPr>
        <p:spPr>
          <a:xfrm>
            <a:off x="1403648" y="26369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AE842FF-37DC-4A98-A6BA-87FA05D2CFB0}"/>
              </a:ext>
            </a:extLst>
          </p:cNvPr>
          <p:cNvSpPr txBox="1"/>
          <p:nvPr/>
        </p:nvSpPr>
        <p:spPr>
          <a:xfrm>
            <a:off x="1194355" y="255996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FDD0A418-6C19-442C-9FA7-AD2A9D47E874}"/>
              </a:ext>
            </a:extLst>
          </p:cNvPr>
          <p:cNvSpPr txBox="1"/>
          <p:nvPr/>
        </p:nvSpPr>
        <p:spPr>
          <a:xfrm>
            <a:off x="1122347" y="277599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976FC6D6-A68E-48DA-BE19-45F89B78DBA8}"/>
              </a:ext>
            </a:extLst>
          </p:cNvPr>
          <p:cNvSpPr/>
          <p:nvPr/>
        </p:nvSpPr>
        <p:spPr>
          <a:xfrm rot="21397862">
            <a:off x="3298888" y="2139202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9A707300-3D51-4B99-B62F-BBD49309F4EE}"/>
              </a:ext>
            </a:extLst>
          </p:cNvPr>
          <p:cNvSpPr txBox="1"/>
          <p:nvPr/>
        </p:nvSpPr>
        <p:spPr>
          <a:xfrm rot="21397862">
            <a:off x="3508354" y="2352403"/>
            <a:ext cx="139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A66411FF-20ED-40AA-B6F1-D46D88C16AA3}"/>
              </a:ext>
            </a:extLst>
          </p:cNvPr>
          <p:cNvSpPr txBox="1"/>
          <p:nvPr/>
        </p:nvSpPr>
        <p:spPr>
          <a:xfrm rot="21397862">
            <a:off x="3287598" y="23165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2DD5EF4A-4512-4E0D-A5F0-F547209F3C18}"/>
              </a:ext>
            </a:extLst>
          </p:cNvPr>
          <p:cNvSpPr txBox="1"/>
          <p:nvPr/>
        </p:nvSpPr>
        <p:spPr>
          <a:xfrm>
            <a:off x="3228409" y="253641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776F1494-773E-4E73-9C3C-D988F40B2C16}"/>
              </a:ext>
            </a:extLst>
          </p:cNvPr>
          <p:cNvGrpSpPr/>
          <p:nvPr/>
        </p:nvGrpSpPr>
        <p:grpSpPr>
          <a:xfrm rot="18982539">
            <a:off x="5159889" y="1390797"/>
            <a:ext cx="2081501" cy="1008112"/>
            <a:chOff x="1122347" y="2420888"/>
            <a:chExt cx="2081501" cy="1008112"/>
          </a:xfrm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3C5029B3-CC67-4D2D-93D3-87AD32B98F84}"/>
                </a:ext>
              </a:extLst>
            </p:cNvPr>
            <p:cNvSpPr/>
            <p:nvPr/>
          </p:nvSpPr>
          <p:spPr>
            <a:xfrm>
              <a:off x="1194355" y="2420888"/>
              <a:ext cx="1721461" cy="1008112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105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A85663B8-0638-4E78-80E2-C99EFE357FF0}"/>
                </a:ext>
              </a:extLst>
            </p:cNvPr>
            <p:cNvSpPr txBox="1"/>
            <p:nvPr/>
          </p:nvSpPr>
          <p:spPr>
            <a:xfrm>
              <a:off x="1403648" y="2636912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 ─  Cl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B15BC58A-BFF5-4400-89C6-46A48DAD75CE}"/>
                </a:ext>
              </a:extLst>
            </p:cNvPr>
            <p:cNvSpPr txBox="1"/>
            <p:nvPr/>
          </p:nvSpPr>
          <p:spPr>
            <a:xfrm>
              <a:off x="1194355" y="255996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D516EAD0-3B5D-4EFB-95DC-99F7CB5F4363}"/>
                </a:ext>
              </a:extLst>
            </p:cNvPr>
            <p:cNvSpPr txBox="1"/>
            <p:nvPr/>
          </p:nvSpPr>
          <p:spPr>
            <a:xfrm rot="2617461">
              <a:off x="1122347" y="277599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r>
                <a:rPr lang="el-G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δ</a:t>
              </a:r>
              <a:r>
                <a:rPr lang="nl-NL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</p:grpSp>
      <p:sp>
        <p:nvSpPr>
          <p:cNvPr id="77" name="Ovaal 76">
            <a:extLst>
              <a:ext uri="{FF2B5EF4-FFF2-40B4-BE49-F238E27FC236}">
                <a16:creationId xmlns:a16="http://schemas.microsoft.com/office/drawing/2014/main" id="{3A6895E1-83BA-4F21-8B89-041FED5F6E8F}"/>
              </a:ext>
            </a:extLst>
          </p:cNvPr>
          <p:cNvSpPr/>
          <p:nvPr/>
        </p:nvSpPr>
        <p:spPr>
          <a:xfrm rot="16200000">
            <a:off x="2622211" y="3770297"/>
            <a:ext cx="1721461" cy="1008112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770C894-71CD-458E-9A4F-A80B38996297}"/>
              </a:ext>
            </a:extLst>
          </p:cNvPr>
          <p:cNvSpPr txBox="1"/>
          <p:nvPr/>
        </p:nvSpPr>
        <p:spPr>
          <a:xfrm rot="16200000">
            <a:off x="2810912" y="3957016"/>
            <a:ext cx="1352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74D03714-CC5B-424B-820A-8D8F9A4296C0}"/>
              </a:ext>
            </a:extLst>
          </p:cNvPr>
          <p:cNvSpPr txBox="1"/>
          <p:nvPr/>
        </p:nvSpPr>
        <p:spPr>
          <a:xfrm rot="16200000">
            <a:off x="3055829" y="476517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389B2F7-887C-4A73-8762-9E8A441F2770}"/>
              </a:ext>
            </a:extLst>
          </p:cNvPr>
          <p:cNvSpPr txBox="1"/>
          <p:nvPr/>
        </p:nvSpPr>
        <p:spPr>
          <a:xfrm>
            <a:off x="3271421" y="484612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D862C4F-8BB2-4478-8544-6FA24DC7F8B3}"/>
              </a:ext>
            </a:extLst>
          </p:cNvPr>
          <p:cNvSpPr txBox="1"/>
          <p:nvPr/>
        </p:nvSpPr>
        <p:spPr>
          <a:xfrm>
            <a:off x="323528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vloeibaar waterstofchloride</a:t>
            </a:r>
          </a:p>
        </p:txBody>
      </p:sp>
      <p:grpSp>
        <p:nvGrpSpPr>
          <p:cNvPr id="88" name="Groep 87">
            <a:extLst>
              <a:ext uri="{FF2B5EF4-FFF2-40B4-BE49-F238E27FC236}">
                <a16:creationId xmlns:a16="http://schemas.microsoft.com/office/drawing/2014/main" id="{EB7155FE-F35A-49C6-92BE-380FB2B32620}"/>
              </a:ext>
            </a:extLst>
          </p:cNvPr>
          <p:cNvGrpSpPr/>
          <p:nvPr/>
        </p:nvGrpSpPr>
        <p:grpSpPr>
          <a:xfrm rot="11168478">
            <a:off x="2932267" y="2664672"/>
            <a:ext cx="349579" cy="319509"/>
            <a:chOff x="5027078" y="2405787"/>
            <a:chExt cx="349579" cy="319509"/>
          </a:xfrm>
        </p:grpSpPr>
        <p:cxnSp>
          <p:nvCxnSpPr>
            <p:cNvPr id="89" name="Rechte verbindingslijn met pijl 88">
              <a:extLst>
                <a:ext uri="{FF2B5EF4-FFF2-40B4-BE49-F238E27FC236}">
                  <a16:creationId xmlns:a16="http://schemas.microsoft.com/office/drawing/2014/main" id="{9C0510E7-E1C7-4433-AC0E-5A7032FB48EF}"/>
                </a:ext>
              </a:extLst>
            </p:cNvPr>
            <p:cNvCxnSpPr/>
            <p:nvPr/>
          </p:nvCxnSpPr>
          <p:spPr>
            <a:xfrm flipH="1">
              <a:off x="5027078" y="2405787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met pijl 89">
              <a:extLst>
                <a:ext uri="{FF2B5EF4-FFF2-40B4-BE49-F238E27FC236}">
                  <a16:creationId xmlns:a16="http://schemas.microsoft.com/office/drawing/2014/main" id="{C68B4346-F4BD-488D-8628-A2F304DF8369}"/>
                </a:ext>
              </a:extLst>
            </p:cNvPr>
            <p:cNvCxnSpPr/>
            <p:nvPr/>
          </p:nvCxnSpPr>
          <p:spPr>
            <a:xfrm flipH="1">
              <a:off x="5058987" y="252205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met pijl 90">
              <a:extLst>
                <a:ext uri="{FF2B5EF4-FFF2-40B4-BE49-F238E27FC236}">
                  <a16:creationId xmlns:a16="http://schemas.microsoft.com/office/drawing/2014/main" id="{18B0BE5B-5BDB-4C15-BCD0-3991E92B37B7}"/>
                </a:ext>
              </a:extLst>
            </p:cNvPr>
            <p:cNvCxnSpPr/>
            <p:nvPr/>
          </p:nvCxnSpPr>
          <p:spPr>
            <a:xfrm flipH="1">
              <a:off x="5088627" y="263691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kstvak 49">
            <a:extLst>
              <a:ext uri="{FF2B5EF4-FFF2-40B4-BE49-F238E27FC236}">
                <a16:creationId xmlns:a16="http://schemas.microsoft.com/office/drawing/2014/main" id="{583F330B-1D0C-441C-97D7-5549D5EF58CA}"/>
              </a:ext>
            </a:extLst>
          </p:cNvPr>
          <p:cNvSpPr txBox="1"/>
          <p:nvPr/>
        </p:nvSpPr>
        <p:spPr>
          <a:xfrm>
            <a:off x="2628000" y="2775990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FDA886DC-C2CD-4984-B46D-6419A908E74B}"/>
              </a:ext>
            </a:extLst>
          </p:cNvPr>
          <p:cNvSpPr txBox="1"/>
          <p:nvPr/>
        </p:nvSpPr>
        <p:spPr>
          <a:xfrm>
            <a:off x="3339384" y="3385045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689456C9-1D42-4D65-9251-4ADF3CB79F9F}"/>
              </a:ext>
            </a:extLst>
          </p:cNvPr>
          <p:cNvSpPr txBox="1"/>
          <p:nvPr/>
        </p:nvSpPr>
        <p:spPr>
          <a:xfrm>
            <a:off x="4742390" y="2446577"/>
            <a:ext cx="337564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D37C105B-24E2-49C0-9D9A-645D53531B1D}"/>
              </a:ext>
            </a:extLst>
          </p:cNvPr>
          <p:cNvSpPr txBox="1"/>
          <p:nvPr/>
        </p:nvSpPr>
        <p:spPr>
          <a:xfrm>
            <a:off x="6516216" y="1286378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601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90E0F4A-34CF-45CE-A65A-9BB7902A8E05}"/>
              </a:ext>
            </a:extLst>
          </p:cNvPr>
          <p:cNvGrpSpPr/>
          <p:nvPr/>
        </p:nvGrpSpPr>
        <p:grpSpPr>
          <a:xfrm rot="21113040">
            <a:off x="3369417" y="3051268"/>
            <a:ext cx="275299" cy="351329"/>
            <a:chOff x="3490803" y="3068960"/>
            <a:chExt cx="275299" cy="351329"/>
          </a:xfrm>
        </p:grpSpPr>
        <p:cxnSp>
          <p:nvCxnSpPr>
            <p:cNvPr id="41" name="Rechte verbindingslijn met pijl 40"/>
            <p:cNvCxnSpPr/>
            <p:nvPr/>
          </p:nvCxnSpPr>
          <p:spPr>
            <a:xfrm flipH="1">
              <a:off x="3490803" y="3068960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met pijl 46"/>
            <p:cNvCxnSpPr/>
            <p:nvPr/>
          </p:nvCxnSpPr>
          <p:spPr>
            <a:xfrm flipH="1">
              <a:off x="3594140" y="3110147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met pijl 47"/>
            <p:cNvCxnSpPr/>
            <p:nvPr/>
          </p:nvCxnSpPr>
          <p:spPr>
            <a:xfrm flipH="1">
              <a:off x="3687609" y="3159551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3C247CF-EF69-4D55-9DAD-AA4A303288AB}"/>
              </a:ext>
            </a:extLst>
          </p:cNvPr>
          <p:cNvGrpSpPr/>
          <p:nvPr/>
        </p:nvGrpSpPr>
        <p:grpSpPr>
          <a:xfrm rot="10800000">
            <a:off x="5030448" y="2301806"/>
            <a:ext cx="349579" cy="319509"/>
            <a:chOff x="5027078" y="2405787"/>
            <a:chExt cx="349579" cy="319509"/>
          </a:xfrm>
        </p:grpSpPr>
        <p:cxnSp>
          <p:nvCxnSpPr>
            <p:cNvPr id="53" name="Rechte verbindingslijn met pijl 52"/>
            <p:cNvCxnSpPr/>
            <p:nvPr/>
          </p:nvCxnSpPr>
          <p:spPr>
            <a:xfrm flipH="1">
              <a:off x="5027078" y="2405787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met pijl 55"/>
            <p:cNvCxnSpPr/>
            <p:nvPr/>
          </p:nvCxnSpPr>
          <p:spPr>
            <a:xfrm flipH="1">
              <a:off x="5058987" y="252205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met pijl 56"/>
            <p:cNvCxnSpPr/>
            <p:nvPr/>
          </p:nvCxnSpPr>
          <p:spPr>
            <a:xfrm flipH="1">
              <a:off x="5088627" y="263691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kstvak 61"/>
          <p:cNvSpPr txBox="1"/>
          <p:nvPr/>
        </p:nvSpPr>
        <p:spPr>
          <a:xfrm>
            <a:off x="5868144" y="30689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dipool-dipoolbinding</a:t>
            </a:r>
          </a:p>
        </p:txBody>
      </p:sp>
      <p:cxnSp>
        <p:nvCxnSpPr>
          <p:cNvPr id="64" name="Rechte verbindingslijn met pijl 63"/>
          <p:cNvCxnSpPr>
            <a:cxnSpLocks/>
            <a:stCxn id="62" idx="1"/>
          </p:cNvCxnSpPr>
          <p:nvPr/>
        </p:nvCxnSpPr>
        <p:spPr>
          <a:xfrm flipH="1" flipV="1">
            <a:off x="5364088" y="2821288"/>
            <a:ext cx="504056" cy="43233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3862BE96-7262-4C5F-A198-224876DE372C}"/>
              </a:ext>
            </a:extLst>
          </p:cNvPr>
          <p:cNvSpPr/>
          <p:nvPr/>
        </p:nvSpPr>
        <p:spPr>
          <a:xfrm>
            <a:off x="1194355" y="2420888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D6D552E-7CB8-436D-A1F0-57A09A0B12A2}"/>
              </a:ext>
            </a:extLst>
          </p:cNvPr>
          <p:cNvSpPr txBox="1"/>
          <p:nvPr/>
        </p:nvSpPr>
        <p:spPr>
          <a:xfrm>
            <a:off x="1403648" y="26369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AE842FF-37DC-4A98-A6BA-87FA05D2CFB0}"/>
              </a:ext>
            </a:extLst>
          </p:cNvPr>
          <p:cNvSpPr txBox="1"/>
          <p:nvPr/>
        </p:nvSpPr>
        <p:spPr>
          <a:xfrm>
            <a:off x="1194355" y="255996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FDD0A418-6C19-442C-9FA7-AD2A9D47E874}"/>
              </a:ext>
            </a:extLst>
          </p:cNvPr>
          <p:cNvSpPr txBox="1"/>
          <p:nvPr/>
        </p:nvSpPr>
        <p:spPr>
          <a:xfrm>
            <a:off x="1122347" y="277599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976FC6D6-A68E-48DA-BE19-45F89B78DBA8}"/>
              </a:ext>
            </a:extLst>
          </p:cNvPr>
          <p:cNvSpPr/>
          <p:nvPr/>
        </p:nvSpPr>
        <p:spPr>
          <a:xfrm rot="21397862">
            <a:off x="3298888" y="2139202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9A707300-3D51-4B99-B62F-BBD49309F4EE}"/>
              </a:ext>
            </a:extLst>
          </p:cNvPr>
          <p:cNvSpPr txBox="1"/>
          <p:nvPr/>
        </p:nvSpPr>
        <p:spPr>
          <a:xfrm rot="21397862">
            <a:off x="3508354" y="2352403"/>
            <a:ext cx="139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A66411FF-20ED-40AA-B6F1-D46D88C16AA3}"/>
              </a:ext>
            </a:extLst>
          </p:cNvPr>
          <p:cNvSpPr txBox="1"/>
          <p:nvPr/>
        </p:nvSpPr>
        <p:spPr>
          <a:xfrm rot="21397862">
            <a:off x="3287598" y="23165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2DD5EF4A-4512-4E0D-A5F0-F547209F3C18}"/>
              </a:ext>
            </a:extLst>
          </p:cNvPr>
          <p:cNvSpPr txBox="1"/>
          <p:nvPr/>
        </p:nvSpPr>
        <p:spPr>
          <a:xfrm>
            <a:off x="3228409" y="253641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776F1494-773E-4E73-9C3C-D988F40B2C16}"/>
              </a:ext>
            </a:extLst>
          </p:cNvPr>
          <p:cNvGrpSpPr/>
          <p:nvPr/>
        </p:nvGrpSpPr>
        <p:grpSpPr>
          <a:xfrm rot="18982539">
            <a:off x="5159889" y="1390797"/>
            <a:ext cx="2081501" cy="1008112"/>
            <a:chOff x="1122347" y="2420888"/>
            <a:chExt cx="2081501" cy="1008112"/>
          </a:xfrm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3C5029B3-CC67-4D2D-93D3-87AD32B98F84}"/>
                </a:ext>
              </a:extLst>
            </p:cNvPr>
            <p:cNvSpPr/>
            <p:nvPr/>
          </p:nvSpPr>
          <p:spPr>
            <a:xfrm>
              <a:off x="1194355" y="2420888"/>
              <a:ext cx="1721461" cy="1008112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105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A85663B8-0638-4E78-80E2-C99EFE357FF0}"/>
                </a:ext>
              </a:extLst>
            </p:cNvPr>
            <p:cNvSpPr txBox="1"/>
            <p:nvPr/>
          </p:nvSpPr>
          <p:spPr>
            <a:xfrm>
              <a:off x="1403648" y="2636912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 ─  Cl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B15BC58A-BFF5-4400-89C6-46A48DAD75CE}"/>
                </a:ext>
              </a:extLst>
            </p:cNvPr>
            <p:cNvSpPr txBox="1"/>
            <p:nvPr/>
          </p:nvSpPr>
          <p:spPr>
            <a:xfrm>
              <a:off x="1194355" y="255996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D516EAD0-3B5D-4EFB-95DC-99F7CB5F4363}"/>
                </a:ext>
              </a:extLst>
            </p:cNvPr>
            <p:cNvSpPr txBox="1"/>
            <p:nvPr/>
          </p:nvSpPr>
          <p:spPr>
            <a:xfrm rot="2617461">
              <a:off x="1122347" y="277599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r>
                <a:rPr lang="el-G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δ</a:t>
              </a:r>
              <a:r>
                <a:rPr lang="nl-NL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</p:grpSp>
      <p:sp>
        <p:nvSpPr>
          <p:cNvPr id="77" name="Ovaal 76">
            <a:extLst>
              <a:ext uri="{FF2B5EF4-FFF2-40B4-BE49-F238E27FC236}">
                <a16:creationId xmlns:a16="http://schemas.microsoft.com/office/drawing/2014/main" id="{3A6895E1-83BA-4F21-8B89-041FED5F6E8F}"/>
              </a:ext>
            </a:extLst>
          </p:cNvPr>
          <p:cNvSpPr/>
          <p:nvPr/>
        </p:nvSpPr>
        <p:spPr>
          <a:xfrm rot="16200000">
            <a:off x="2622211" y="3770297"/>
            <a:ext cx="1721461" cy="1008112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770C894-71CD-458E-9A4F-A80B38996297}"/>
              </a:ext>
            </a:extLst>
          </p:cNvPr>
          <p:cNvSpPr txBox="1"/>
          <p:nvPr/>
        </p:nvSpPr>
        <p:spPr>
          <a:xfrm rot="16200000">
            <a:off x="2810912" y="3957016"/>
            <a:ext cx="1352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74D03714-CC5B-424B-820A-8D8F9A4296C0}"/>
              </a:ext>
            </a:extLst>
          </p:cNvPr>
          <p:cNvSpPr txBox="1"/>
          <p:nvPr/>
        </p:nvSpPr>
        <p:spPr>
          <a:xfrm rot="16200000">
            <a:off x="3055829" y="476517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389B2F7-887C-4A73-8762-9E8A441F2770}"/>
              </a:ext>
            </a:extLst>
          </p:cNvPr>
          <p:cNvSpPr txBox="1"/>
          <p:nvPr/>
        </p:nvSpPr>
        <p:spPr>
          <a:xfrm>
            <a:off x="3271421" y="484612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D862C4F-8BB2-4478-8544-6FA24DC7F8B3}"/>
              </a:ext>
            </a:extLst>
          </p:cNvPr>
          <p:cNvSpPr txBox="1"/>
          <p:nvPr/>
        </p:nvSpPr>
        <p:spPr>
          <a:xfrm>
            <a:off x="323528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vloeibaar waterstofchloride</a:t>
            </a:r>
          </a:p>
        </p:txBody>
      </p:sp>
      <p:grpSp>
        <p:nvGrpSpPr>
          <p:cNvPr id="88" name="Groep 87">
            <a:extLst>
              <a:ext uri="{FF2B5EF4-FFF2-40B4-BE49-F238E27FC236}">
                <a16:creationId xmlns:a16="http://schemas.microsoft.com/office/drawing/2014/main" id="{EB7155FE-F35A-49C6-92BE-380FB2B32620}"/>
              </a:ext>
            </a:extLst>
          </p:cNvPr>
          <p:cNvGrpSpPr/>
          <p:nvPr/>
        </p:nvGrpSpPr>
        <p:grpSpPr>
          <a:xfrm rot="11168478">
            <a:off x="2932267" y="2664672"/>
            <a:ext cx="349579" cy="319509"/>
            <a:chOff x="5027078" y="2405787"/>
            <a:chExt cx="349579" cy="319509"/>
          </a:xfrm>
        </p:grpSpPr>
        <p:cxnSp>
          <p:nvCxnSpPr>
            <p:cNvPr id="89" name="Rechte verbindingslijn met pijl 88">
              <a:extLst>
                <a:ext uri="{FF2B5EF4-FFF2-40B4-BE49-F238E27FC236}">
                  <a16:creationId xmlns:a16="http://schemas.microsoft.com/office/drawing/2014/main" id="{9C0510E7-E1C7-4433-AC0E-5A7032FB48EF}"/>
                </a:ext>
              </a:extLst>
            </p:cNvPr>
            <p:cNvCxnSpPr/>
            <p:nvPr/>
          </p:nvCxnSpPr>
          <p:spPr>
            <a:xfrm flipH="1">
              <a:off x="5027078" y="2405787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met pijl 89">
              <a:extLst>
                <a:ext uri="{FF2B5EF4-FFF2-40B4-BE49-F238E27FC236}">
                  <a16:creationId xmlns:a16="http://schemas.microsoft.com/office/drawing/2014/main" id="{C68B4346-F4BD-488D-8628-A2F304DF8369}"/>
                </a:ext>
              </a:extLst>
            </p:cNvPr>
            <p:cNvCxnSpPr/>
            <p:nvPr/>
          </p:nvCxnSpPr>
          <p:spPr>
            <a:xfrm flipH="1">
              <a:off x="5058987" y="252205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met pijl 90">
              <a:extLst>
                <a:ext uri="{FF2B5EF4-FFF2-40B4-BE49-F238E27FC236}">
                  <a16:creationId xmlns:a16="http://schemas.microsoft.com/office/drawing/2014/main" id="{18B0BE5B-5BDB-4C15-BCD0-3991E92B37B7}"/>
                </a:ext>
              </a:extLst>
            </p:cNvPr>
            <p:cNvCxnSpPr/>
            <p:nvPr/>
          </p:nvCxnSpPr>
          <p:spPr>
            <a:xfrm flipH="1">
              <a:off x="5088627" y="263691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kstvak 49">
            <a:extLst>
              <a:ext uri="{FF2B5EF4-FFF2-40B4-BE49-F238E27FC236}">
                <a16:creationId xmlns:a16="http://schemas.microsoft.com/office/drawing/2014/main" id="{583F330B-1D0C-441C-97D7-5549D5EF58CA}"/>
              </a:ext>
            </a:extLst>
          </p:cNvPr>
          <p:cNvSpPr txBox="1"/>
          <p:nvPr/>
        </p:nvSpPr>
        <p:spPr>
          <a:xfrm>
            <a:off x="2628000" y="2775990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FDA886DC-C2CD-4984-B46D-6419A908E74B}"/>
              </a:ext>
            </a:extLst>
          </p:cNvPr>
          <p:cNvSpPr txBox="1"/>
          <p:nvPr/>
        </p:nvSpPr>
        <p:spPr>
          <a:xfrm>
            <a:off x="3339384" y="3385045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689456C9-1D42-4D65-9251-4ADF3CB79F9F}"/>
              </a:ext>
            </a:extLst>
          </p:cNvPr>
          <p:cNvSpPr txBox="1"/>
          <p:nvPr/>
        </p:nvSpPr>
        <p:spPr>
          <a:xfrm>
            <a:off x="4742390" y="2446577"/>
            <a:ext cx="337564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D37C105B-24E2-49C0-9D9A-645D53531B1D}"/>
              </a:ext>
            </a:extLst>
          </p:cNvPr>
          <p:cNvSpPr txBox="1"/>
          <p:nvPr/>
        </p:nvSpPr>
        <p:spPr>
          <a:xfrm>
            <a:off x="6516216" y="1286378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949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90E0F4A-34CF-45CE-A65A-9BB7902A8E05}"/>
              </a:ext>
            </a:extLst>
          </p:cNvPr>
          <p:cNvGrpSpPr/>
          <p:nvPr/>
        </p:nvGrpSpPr>
        <p:grpSpPr>
          <a:xfrm rot="21113040">
            <a:off x="3369417" y="3051268"/>
            <a:ext cx="275299" cy="351329"/>
            <a:chOff x="3490803" y="3068960"/>
            <a:chExt cx="275299" cy="351329"/>
          </a:xfrm>
        </p:grpSpPr>
        <p:cxnSp>
          <p:nvCxnSpPr>
            <p:cNvPr id="41" name="Rechte verbindingslijn met pijl 40"/>
            <p:cNvCxnSpPr/>
            <p:nvPr/>
          </p:nvCxnSpPr>
          <p:spPr>
            <a:xfrm flipH="1">
              <a:off x="3490803" y="3068960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met pijl 46"/>
            <p:cNvCxnSpPr/>
            <p:nvPr/>
          </p:nvCxnSpPr>
          <p:spPr>
            <a:xfrm flipH="1">
              <a:off x="3594140" y="3110147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met pijl 47"/>
            <p:cNvCxnSpPr/>
            <p:nvPr/>
          </p:nvCxnSpPr>
          <p:spPr>
            <a:xfrm flipH="1">
              <a:off x="3687609" y="3159551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3C247CF-EF69-4D55-9DAD-AA4A303288AB}"/>
              </a:ext>
            </a:extLst>
          </p:cNvPr>
          <p:cNvGrpSpPr/>
          <p:nvPr/>
        </p:nvGrpSpPr>
        <p:grpSpPr>
          <a:xfrm rot="10800000">
            <a:off x="5030448" y="2301806"/>
            <a:ext cx="349579" cy="319509"/>
            <a:chOff x="5027078" y="2405787"/>
            <a:chExt cx="349579" cy="319509"/>
          </a:xfrm>
        </p:grpSpPr>
        <p:cxnSp>
          <p:nvCxnSpPr>
            <p:cNvPr id="53" name="Rechte verbindingslijn met pijl 52"/>
            <p:cNvCxnSpPr/>
            <p:nvPr/>
          </p:nvCxnSpPr>
          <p:spPr>
            <a:xfrm flipH="1">
              <a:off x="5027078" y="2405787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met pijl 55"/>
            <p:cNvCxnSpPr/>
            <p:nvPr/>
          </p:nvCxnSpPr>
          <p:spPr>
            <a:xfrm flipH="1">
              <a:off x="5058987" y="252205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met pijl 56"/>
            <p:cNvCxnSpPr/>
            <p:nvPr/>
          </p:nvCxnSpPr>
          <p:spPr>
            <a:xfrm flipH="1">
              <a:off x="5088627" y="263691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vak 58"/>
          <p:cNvSpPr txBox="1"/>
          <p:nvPr/>
        </p:nvSpPr>
        <p:spPr>
          <a:xfrm>
            <a:off x="348260" y="3807216"/>
            <a:ext cx="256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polaire atoombinding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427984" y="478456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dipoolmolecuul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5868144" y="30689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dipool-dipoolbinding</a:t>
            </a:r>
          </a:p>
        </p:txBody>
      </p:sp>
      <p:cxnSp>
        <p:nvCxnSpPr>
          <p:cNvPr id="64" name="Rechte verbindingslijn met pijl 63"/>
          <p:cNvCxnSpPr>
            <a:cxnSpLocks/>
            <a:stCxn id="62" idx="1"/>
          </p:cNvCxnSpPr>
          <p:nvPr/>
        </p:nvCxnSpPr>
        <p:spPr>
          <a:xfrm flipH="1" flipV="1">
            <a:off x="5364088" y="2821288"/>
            <a:ext cx="504056" cy="43233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>
            <a:stCxn id="60" idx="1"/>
          </p:cNvCxnSpPr>
          <p:nvPr/>
        </p:nvCxnSpPr>
        <p:spPr>
          <a:xfrm flipH="1" flipV="1">
            <a:off x="3995936" y="4581128"/>
            <a:ext cx="432048" cy="38810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3862BE96-7262-4C5F-A198-224876DE372C}"/>
              </a:ext>
            </a:extLst>
          </p:cNvPr>
          <p:cNvSpPr/>
          <p:nvPr/>
        </p:nvSpPr>
        <p:spPr>
          <a:xfrm>
            <a:off x="1194355" y="2420888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D6D552E-7CB8-436D-A1F0-57A09A0B12A2}"/>
              </a:ext>
            </a:extLst>
          </p:cNvPr>
          <p:cNvSpPr txBox="1"/>
          <p:nvPr/>
        </p:nvSpPr>
        <p:spPr>
          <a:xfrm>
            <a:off x="1403648" y="26369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AE842FF-37DC-4A98-A6BA-87FA05D2CFB0}"/>
              </a:ext>
            </a:extLst>
          </p:cNvPr>
          <p:cNvSpPr txBox="1"/>
          <p:nvPr/>
        </p:nvSpPr>
        <p:spPr>
          <a:xfrm>
            <a:off x="1194355" y="255996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FDD0A418-6C19-442C-9FA7-AD2A9D47E874}"/>
              </a:ext>
            </a:extLst>
          </p:cNvPr>
          <p:cNvSpPr txBox="1"/>
          <p:nvPr/>
        </p:nvSpPr>
        <p:spPr>
          <a:xfrm>
            <a:off x="1122347" y="277599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cxnSp>
        <p:nvCxnSpPr>
          <p:cNvPr id="70" name="Rechte verbindingslijn met pijl 69"/>
          <p:cNvCxnSpPr/>
          <p:nvPr/>
        </p:nvCxnSpPr>
        <p:spPr>
          <a:xfrm flipV="1">
            <a:off x="1312715" y="3023867"/>
            <a:ext cx="720080" cy="81026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al 54">
            <a:extLst>
              <a:ext uri="{FF2B5EF4-FFF2-40B4-BE49-F238E27FC236}">
                <a16:creationId xmlns:a16="http://schemas.microsoft.com/office/drawing/2014/main" id="{976FC6D6-A68E-48DA-BE19-45F89B78DBA8}"/>
              </a:ext>
            </a:extLst>
          </p:cNvPr>
          <p:cNvSpPr/>
          <p:nvPr/>
        </p:nvSpPr>
        <p:spPr>
          <a:xfrm rot="21397862">
            <a:off x="3298888" y="2139202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9A707300-3D51-4B99-B62F-BBD49309F4EE}"/>
              </a:ext>
            </a:extLst>
          </p:cNvPr>
          <p:cNvSpPr txBox="1"/>
          <p:nvPr/>
        </p:nvSpPr>
        <p:spPr>
          <a:xfrm rot="21397862">
            <a:off x="3508354" y="2352403"/>
            <a:ext cx="139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A66411FF-20ED-40AA-B6F1-D46D88C16AA3}"/>
              </a:ext>
            </a:extLst>
          </p:cNvPr>
          <p:cNvSpPr txBox="1"/>
          <p:nvPr/>
        </p:nvSpPr>
        <p:spPr>
          <a:xfrm rot="21397862">
            <a:off x="3287598" y="23165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2DD5EF4A-4512-4E0D-A5F0-F547209F3C18}"/>
              </a:ext>
            </a:extLst>
          </p:cNvPr>
          <p:cNvSpPr txBox="1"/>
          <p:nvPr/>
        </p:nvSpPr>
        <p:spPr>
          <a:xfrm>
            <a:off x="3228409" y="253641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776F1494-773E-4E73-9C3C-D988F40B2C16}"/>
              </a:ext>
            </a:extLst>
          </p:cNvPr>
          <p:cNvGrpSpPr/>
          <p:nvPr/>
        </p:nvGrpSpPr>
        <p:grpSpPr>
          <a:xfrm rot="18982539">
            <a:off x="5159889" y="1390797"/>
            <a:ext cx="2081501" cy="1008112"/>
            <a:chOff x="1122347" y="2420888"/>
            <a:chExt cx="2081501" cy="1008112"/>
          </a:xfrm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3C5029B3-CC67-4D2D-93D3-87AD32B98F84}"/>
                </a:ext>
              </a:extLst>
            </p:cNvPr>
            <p:cNvSpPr/>
            <p:nvPr/>
          </p:nvSpPr>
          <p:spPr>
            <a:xfrm>
              <a:off x="1194355" y="2420888"/>
              <a:ext cx="1721461" cy="1008112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105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A85663B8-0638-4E78-80E2-C99EFE357FF0}"/>
                </a:ext>
              </a:extLst>
            </p:cNvPr>
            <p:cNvSpPr txBox="1"/>
            <p:nvPr/>
          </p:nvSpPr>
          <p:spPr>
            <a:xfrm>
              <a:off x="1403648" y="2636912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 ─  Cl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B15BC58A-BFF5-4400-89C6-46A48DAD75CE}"/>
                </a:ext>
              </a:extLst>
            </p:cNvPr>
            <p:cNvSpPr txBox="1"/>
            <p:nvPr/>
          </p:nvSpPr>
          <p:spPr>
            <a:xfrm>
              <a:off x="1194355" y="255996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D516EAD0-3B5D-4EFB-95DC-99F7CB5F4363}"/>
                </a:ext>
              </a:extLst>
            </p:cNvPr>
            <p:cNvSpPr txBox="1"/>
            <p:nvPr/>
          </p:nvSpPr>
          <p:spPr>
            <a:xfrm rot="2617461">
              <a:off x="1122347" y="277599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r>
                <a:rPr lang="el-G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δ</a:t>
              </a:r>
              <a:r>
                <a:rPr lang="nl-NL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</p:grpSp>
      <p:sp>
        <p:nvSpPr>
          <p:cNvPr id="77" name="Ovaal 76">
            <a:extLst>
              <a:ext uri="{FF2B5EF4-FFF2-40B4-BE49-F238E27FC236}">
                <a16:creationId xmlns:a16="http://schemas.microsoft.com/office/drawing/2014/main" id="{3A6895E1-83BA-4F21-8B89-041FED5F6E8F}"/>
              </a:ext>
            </a:extLst>
          </p:cNvPr>
          <p:cNvSpPr/>
          <p:nvPr/>
        </p:nvSpPr>
        <p:spPr>
          <a:xfrm rot="16200000">
            <a:off x="2622211" y="3770297"/>
            <a:ext cx="1721461" cy="1008112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770C894-71CD-458E-9A4F-A80B38996297}"/>
              </a:ext>
            </a:extLst>
          </p:cNvPr>
          <p:cNvSpPr txBox="1"/>
          <p:nvPr/>
        </p:nvSpPr>
        <p:spPr>
          <a:xfrm rot="16200000">
            <a:off x="2810912" y="3957016"/>
            <a:ext cx="1352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74D03714-CC5B-424B-820A-8D8F9A4296C0}"/>
              </a:ext>
            </a:extLst>
          </p:cNvPr>
          <p:cNvSpPr txBox="1"/>
          <p:nvPr/>
        </p:nvSpPr>
        <p:spPr>
          <a:xfrm rot="16200000">
            <a:off x="3055829" y="476517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389B2F7-887C-4A73-8762-9E8A441F2770}"/>
              </a:ext>
            </a:extLst>
          </p:cNvPr>
          <p:cNvSpPr txBox="1"/>
          <p:nvPr/>
        </p:nvSpPr>
        <p:spPr>
          <a:xfrm>
            <a:off x="3271421" y="484612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D862C4F-8BB2-4478-8544-6FA24DC7F8B3}"/>
              </a:ext>
            </a:extLst>
          </p:cNvPr>
          <p:cNvSpPr txBox="1"/>
          <p:nvPr/>
        </p:nvSpPr>
        <p:spPr>
          <a:xfrm>
            <a:off x="323528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vloeibaar waterstofchloride</a:t>
            </a:r>
          </a:p>
        </p:txBody>
      </p:sp>
      <p:grpSp>
        <p:nvGrpSpPr>
          <p:cNvPr id="88" name="Groep 87">
            <a:extLst>
              <a:ext uri="{FF2B5EF4-FFF2-40B4-BE49-F238E27FC236}">
                <a16:creationId xmlns:a16="http://schemas.microsoft.com/office/drawing/2014/main" id="{EB7155FE-F35A-49C6-92BE-380FB2B32620}"/>
              </a:ext>
            </a:extLst>
          </p:cNvPr>
          <p:cNvGrpSpPr/>
          <p:nvPr/>
        </p:nvGrpSpPr>
        <p:grpSpPr>
          <a:xfrm rot="11168478">
            <a:off x="2932267" y="2664672"/>
            <a:ext cx="349579" cy="319509"/>
            <a:chOff x="5027078" y="2405787"/>
            <a:chExt cx="349579" cy="319509"/>
          </a:xfrm>
        </p:grpSpPr>
        <p:cxnSp>
          <p:nvCxnSpPr>
            <p:cNvPr id="89" name="Rechte verbindingslijn met pijl 88">
              <a:extLst>
                <a:ext uri="{FF2B5EF4-FFF2-40B4-BE49-F238E27FC236}">
                  <a16:creationId xmlns:a16="http://schemas.microsoft.com/office/drawing/2014/main" id="{9C0510E7-E1C7-4433-AC0E-5A7032FB48EF}"/>
                </a:ext>
              </a:extLst>
            </p:cNvPr>
            <p:cNvCxnSpPr/>
            <p:nvPr/>
          </p:nvCxnSpPr>
          <p:spPr>
            <a:xfrm flipH="1">
              <a:off x="5027078" y="2405787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met pijl 89">
              <a:extLst>
                <a:ext uri="{FF2B5EF4-FFF2-40B4-BE49-F238E27FC236}">
                  <a16:creationId xmlns:a16="http://schemas.microsoft.com/office/drawing/2014/main" id="{C68B4346-F4BD-488D-8628-A2F304DF8369}"/>
                </a:ext>
              </a:extLst>
            </p:cNvPr>
            <p:cNvCxnSpPr/>
            <p:nvPr/>
          </p:nvCxnSpPr>
          <p:spPr>
            <a:xfrm flipH="1">
              <a:off x="5058987" y="252205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met pijl 90">
              <a:extLst>
                <a:ext uri="{FF2B5EF4-FFF2-40B4-BE49-F238E27FC236}">
                  <a16:creationId xmlns:a16="http://schemas.microsoft.com/office/drawing/2014/main" id="{18B0BE5B-5BDB-4C15-BCD0-3991E92B37B7}"/>
                </a:ext>
              </a:extLst>
            </p:cNvPr>
            <p:cNvCxnSpPr/>
            <p:nvPr/>
          </p:nvCxnSpPr>
          <p:spPr>
            <a:xfrm flipH="1">
              <a:off x="5088627" y="263691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kstvak 49">
            <a:extLst>
              <a:ext uri="{FF2B5EF4-FFF2-40B4-BE49-F238E27FC236}">
                <a16:creationId xmlns:a16="http://schemas.microsoft.com/office/drawing/2014/main" id="{583F330B-1D0C-441C-97D7-5549D5EF58CA}"/>
              </a:ext>
            </a:extLst>
          </p:cNvPr>
          <p:cNvSpPr txBox="1"/>
          <p:nvPr/>
        </p:nvSpPr>
        <p:spPr>
          <a:xfrm>
            <a:off x="2628000" y="2775990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FDA886DC-C2CD-4984-B46D-6419A908E74B}"/>
              </a:ext>
            </a:extLst>
          </p:cNvPr>
          <p:cNvSpPr txBox="1"/>
          <p:nvPr/>
        </p:nvSpPr>
        <p:spPr>
          <a:xfrm>
            <a:off x="3339384" y="3385045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689456C9-1D42-4D65-9251-4ADF3CB79F9F}"/>
              </a:ext>
            </a:extLst>
          </p:cNvPr>
          <p:cNvSpPr txBox="1"/>
          <p:nvPr/>
        </p:nvSpPr>
        <p:spPr>
          <a:xfrm>
            <a:off x="4742390" y="2446577"/>
            <a:ext cx="337564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D37C105B-24E2-49C0-9D9A-645D53531B1D}"/>
              </a:ext>
            </a:extLst>
          </p:cNvPr>
          <p:cNvSpPr txBox="1"/>
          <p:nvPr/>
        </p:nvSpPr>
        <p:spPr>
          <a:xfrm>
            <a:off x="6516216" y="1286378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26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C90E0F4A-34CF-45CE-A65A-9BB7902A8E05}"/>
              </a:ext>
            </a:extLst>
          </p:cNvPr>
          <p:cNvGrpSpPr/>
          <p:nvPr/>
        </p:nvGrpSpPr>
        <p:grpSpPr>
          <a:xfrm rot="21113040">
            <a:off x="3369417" y="3051268"/>
            <a:ext cx="275299" cy="351329"/>
            <a:chOff x="3490803" y="3068960"/>
            <a:chExt cx="275299" cy="351329"/>
          </a:xfrm>
        </p:grpSpPr>
        <p:cxnSp>
          <p:nvCxnSpPr>
            <p:cNvPr id="41" name="Rechte verbindingslijn met pijl 40"/>
            <p:cNvCxnSpPr/>
            <p:nvPr/>
          </p:nvCxnSpPr>
          <p:spPr>
            <a:xfrm flipH="1">
              <a:off x="3490803" y="3068960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met pijl 46"/>
            <p:cNvCxnSpPr/>
            <p:nvPr/>
          </p:nvCxnSpPr>
          <p:spPr>
            <a:xfrm flipH="1">
              <a:off x="3594140" y="3110147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met pijl 47"/>
            <p:cNvCxnSpPr/>
            <p:nvPr/>
          </p:nvCxnSpPr>
          <p:spPr>
            <a:xfrm flipH="1">
              <a:off x="3687609" y="3159551"/>
              <a:ext cx="78493" cy="260738"/>
            </a:xfrm>
            <a:prstGeom prst="straightConnector1">
              <a:avLst/>
            </a:prstGeom>
            <a:ln>
              <a:gradFill>
                <a:gsLst>
                  <a:gs pos="0">
                    <a:srgbClr val="FF0000"/>
                  </a:gs>
                  <a:gs pos="40000">
                    <a:srgbClr val="FF0000"/>
                  </a:gs>
                  <a:gs pos="6000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3C247CF-EF69-4D55-9DAD-AA4A303288AB}"/>
              </a:ext>
            </a:extLst>
          </p:cNvPr>
          <p:cNvGrpSpPr/>
          <p:nvPr/>
        </p:nvGrpSpPr>
        <p:grpSpPr>
          <a:xfrm rot="10800000">
            <a:off x="5030448" y="2301806"/>
            <a:ext cx="349579" cy="319509"/>
            <a:chOff x="5027078" y="2405787"/>
            <a:chExt cx="349579" cy="319509"/>
          </a:xfrm>
        </p:grpSpPr>
        <p:cxnSp>
          <p:nvCxnSpPr>
            <p:cNvPr id="53" name="Rechte verbindingslijn met pijl 52"/>
            <p:cNvCxnSpPr/>
            <p:nvPr/>
          </p:nvCxnSpPr>
          <p:spPr>
            <a:xfrm flipH="1">
              <a:off x="5027078" y="2405787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met pijl 55"/>
            <p:cNvCxnSpPr/>
            <p:nvPr/>
          </p:nvCxnSpPr>
          <p:spPr>
            <a:xfrm flipH="1">
              <a:off x="5058987" y="252205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met pijl 56"/>
            <p:cNvCxnSpPr/>
            <p:nvPr/>
          </p:nvCxnSpPr>
          <p:spPr>
            <a:xfrm flipH="1">
              <a:off x="5088627" y="263691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kstvak 58"/>
          <p:cNvSpPr txBox="1"/>
          <p:nvPr/>
        </p:nvSpPr>
        <p:spPr>
          <a:xfrm>
            <a:off x="348260" y="3807216"/>
            <a:ext cx="256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polaire atoombinding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4427984" y="478456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dipoolmolecuul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5868144" y="30689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dipool-dipoolbinding</a:t>
            </a:r>
          </a:p>
        </p:txBody>
      </p:sp>
      <p:cxnSp>
        <p:nvCxnSpPr>
          <p:cNvPr id="64" name="Rechte verbindingslijn met pijl 63"/>
          <p:cNvCxnSpPr>
            <a:cxnSpLocks/>
            <a:stCxn id="62" idx="1"/>
          </p:cNvCxnSpPr>
          <p:nvPr/>
        </p:nvCxnSpPr>
        <p:spPr>
          <a:xfrm flipH="1" flipV="1">
            <a:off x="5364088" y="2821288"/>
            <a:ext cx="504056" cy="43233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>
            <a:stCxn id="60" idx="1"/>
          </p:cNvCxnSpPr>
          <p:nvPr/>
        </p:nvCxnSpPr>
        <p:spPr>
          <a:xfrm flipH="1" flipV="1">
            <a:off x="3995936" y="4581128"/>
            <a:ext cx="432048" cy="38810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3862BE96-7262-4C5F-A198-224876DE372C}"/>
              </a:ext>
            </a:extLst>
          </p:cNvPr>
          <p:cNvSpPr/>
          <p:nvPr/>
        </p:nvSpPr>
        <p:spPr>
          <a:xfrm>
            <a:off x="1194355" y="2420888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D6D552E-7CB8-436D-A1F0-57A09A0B12A2}"/>
              </a:ext>
            </a:extLst>
          </p:cNvPr>
          <p:cNvSpPr txBox="1"/>
          <p:nvPr/>
        </p:nvSpPr>
        <p:spPr>
          <a:xfrm>
            <a:off x="1403648" y="26369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AE842FF-37DC-4A98-A6BA-87FA05D2CFB0}"/>
              </a:ext>
            </a:extLst>
          </p:cNvPr>
          <p:cNvSpPr txBox="1"/>
          <p:nvPr/>
        </p:nvSpPr>
        <p:spPr>
          <a:xfrm>
            <a:off x="1194355" y="255996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FDD0A418-6C19-442C-9FA7-AD2A9D47E874}"/>
              </a:ext>
            </a:extLst>
          </p:cNvPr>
          <p:cNvSpPr txBox="1"/>
          <p:nvPr/>
        </p:nvSpPr>
        <p:spPr>
          <a:xfrm>
            <a:off x="1122347" y="277599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cxnSp>
        <p:nvCxnSpPr>
          <p:cNvPr id="70" name="Rechte verbindingslijn met pijl 69"/>
          <p:cNvCxnSpPr/>
          <p:nvPr/>
        </p:nvCxnSpPr>
        <p:spPr>
          <a:xfrm flipV="1">
            <a:off x="1312715" y="3023867"/>
            <a:ext cx="720080" cy="81026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al 54">
            <a:extLst>
              <a:ext uri="{FF2B5EF4-FFF2-40B4-BE49-F238E27FC236}">
                <a16:creationId xmlns:a16="http://schemas.microsoft.com/office/drawing/2014/main" id="{976FC6D6-A68E-48DA-BE19-45F89B78DBA8}"/>
              </a:ext>
            </a:extLst>
          </p:cNvPr>
          <p:cNvSpPr/>
          <p:nvPr/>
        </p:nvSpPr>
        <p:spPr>
          <a:xfrm rot="21397862">
            <a:off x="3298888" y="2139202"/>
            <a:ext cx="1721461" cy="1008112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00FF"/>
              </a:gs>
            </a:gsLst>
            <a:lin ang="10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9A707300-3D51-4B99-B62F-BBD49309F4EE}"/>
              </a:ext>
            </a:extLst>
          </p:cNvPr>
          <p:cNvSpPr txBox="1"/>
          <p:nvPr/>
        </p:nvSpPr>
        <p:spPr>
          <a:xfrm rot="21397862">
            <a:off x="3508354" y="2352403"/>
            <a:ext cx="139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A66411FF-20ED-40AA-B6F1-D46D88C16AA3}"/>
              </a:ext>
            </a:extLst>
          </p:cNvPr>
          <p:cNvSpPr txBox="1"/>
          <p:nvPr/>
        </p:nvSpPr>
        <p:spPr>
          <a:xfrm rot="21397862">
            <a:off x="3287598" y="23165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2DD5EF4A-4512-4E0D-A5F0-F547209F3C18}"/>
              </a:ext>
            </a:extLst>
          </p:cNvPr>
          <p:cNvSpPr txBox="1"/>
          <p:nvPr/>
        </p:nvSpPr>
        <p:spPr>
          <a:xfrm>
            <a:off x="3228409" y="253641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776F1494-773E-4E73-9C3C-D988F40B2C16}"/>
              </a:ext>
            </a:extLst>
          </p:cNvPr>
          <p:cNvGrpSpPr/>
          <p:nvPr/>
        </p:nvGrpSpPr>
        <p:grpSpPr>
          <a:xfrm rot="18982539">
            <a:off x="5159889" y="1390797"/>
            <a:ext cx="2081501" cy="1008112"/>
            <a:chOff x="1122347" y="2420888"/>
            <a:chExt cx="2081501" cy="1008112"/>
          </a:xfrm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3C5029B3-CC67-4D2D-93D3-87AD32B98F84}"/>
                </a:ext>
              </a:extLst>
            </p:cNvPr>
            <p:cNvSpPr/>
            <p:nvPr/>
          </p:nvSpPr>
          <p:spPr>
            <a:xfrm>
              <a:off x="1194355" y="2420888"/>
              <a:ext cx="1721461" cy="1008112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105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A85663B8-0638-4E78-80E2-C99EFE357FF0}"/>
                </a:ext>
              </a:extLst>
            </p:cNvPr>
            <p:cNvSpPr txBox="1"/>
            <p:nvPr/>
          </p:nvSpPr>
          <p:spPr>
            <a:xfrm>
              <a:off x="1403648" y="2636912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 ─  Cl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B15BC58A-BFF5-4400-89C6-46A48DAD75CE}"/>
                </a:ext>
              </a:extLst>
            </p:cNvPr>
            <p:cNvSpPr txBox="1"/>
            <p:nvPr/>
          </p:nvSpPr>
          <p:spPr>
            <a:xfrm>
              <a:off x="1194355" y="2559967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D516EAD0-3B5D-4EFB-95DC-99F7CB5F4363}"/>
                </a:ext>
              </a:extLst>
            </p:cNvPr>
            <p:cNvSpPr txBox="1"/>
            <p:nvPr/>
          </p:nvSpPr>
          <p:spPr>
            <a:xfrm rot="2617461">
              <a:off x="1122347" y="277599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 </a:t>
              </a:r>
              <a:r>
                <a:rPr lang="el-G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δ</a:t>
              </a:r>
              <a:r>
                <a:rPr lang="nl-NL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+</a:t>
              </a:r>
            </a:p>
          </p:txBody>
        </p:sp>
      </p:grpSp>
      <p:sp>
        <p:nvSpPr>
          <p:cNvPr id="77" name="Ovaal 76">
            <a:extLst>
              <a:ext uri="{FF2B5EF4-FFF2-40B4-BE49-F238E27FC236}">
                <a16:creationId xmlns:a16="http://schemas.microsoft.com/office/drawing/2014/main" id="{3A6895E1-83BA-4F21-8B89-041FED5F6E8F}"/>
              </a:ext>
            </a:extLst>
          </p:cNvPr>
          <p:cNvSpPr/>
          <p:nvPr/>
        </p:nvSpPr>
        <p:spPr>
          <a:xfrm rot="16200000">
            <a:off x="2622211" y="3770297"/>
            <a:ext cx="1721461" cy="1008112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770C894-71CD-458E-9A4F-A80B38996297}"/>
              </a:ext>
            </a:extLst>
          </p:cNvPr>
          <p:cNvSpPr txBox="1"/>
          <p:nvPr/>
        </p:nvSpPr>
        <p:spPr>
          <a:xfrm rot="16200000">
            <a:off x="2810912" y="3957016"/>
            <a:ext cx="1352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─  Cl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74D03714-CC5B-424B-820A-8D8F9A4296C0}"/>
              </a:ext>
            </a:extLst>
          </p:cNvPr>
          <p:cNvSpPr txBox="1"/>
          <p:nvPr/>
        </p:nvSpPr>
        <p:spPr>
          <a:xfrm rot="16200000">
            <a:off x="3055829" y="476517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389B2F7-887C-4A73-8762-9E8A441F2770}"/>
              </a:ext>
            </a:extLst>
          </p:cNvPr>
          <p:cNvSpPr txBox="1"/>
          <p:nvPr/>
        </p:nvSpPr>
        <p:spPr>
          <a:xfrm>
            <a:off x="3271421" y="484612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nl-N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D862C4F-8BB2-4478-8544-6FA24DC7F8B3}"/>
              </a:ext>
            </a:extLst>
          </p:cNvPr>
          <p:cNvSpPr txBox="1"/>
          <p:nvPr/>
        </p:nvSpPr>
        <p:spPr>
          <a:xfrm>
            <a:off x="323528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vloeibaar waterstofchloride</a:t>
            </a:r>
          </a:p>
        </p:txBody>
      </p:sp>
      <p:grpSp>
        <p:nvGrpSpPr>
          <p:cNvPr id="88" name="Groep 87">
            <a:extLst>
              <a:ext uri="{FF2B5EF4-FFF2-40B4-BE49-F238E27FC236}">
                <a16:creationId xmlns:a16="http://schemas.microsoft.com/office/drawing/2014/main" id="{EB7155FE-F35A-49C6-92BE-380FB2B32620}"/>
              </a:ext>
            </a:extLst>
          </p:cNvPr>
          <p:cNvGrpSpPr/>
          <p:nvPr/>
        </p:nvGrpSpPr>
        <p:grpSpPr>
          <a:xfrm rot="11168478">
            <a:off x="2932267" y="2664672"/>
            <a:ext cx="349579" cy="319509"/>
            <a:chOff x="5027078" y="2405787"/>
            <a:chExt cx="349579" cy="319509"/>
          </a:xfrm>
        </p:grpSpPr>
        <p:cxnSp>
          <p:nvCxnSpPr>
            <p:cNvPr id="89" name="Rechte verbindingslijn met pijl 88">
              <a:extLst>
                <a:ext uri="{FF2B5EF4-FFF2-40B4-BE49-F238E27FC236}">
                  <a16:creationId xmlns:a16="http://schemas.microsoft.com/office/drawing/2014/main" id="{9C0510E7-E1C7-4433-AC0E-5A7032FB48EF}"/>
                </a:ext>
              </a:extLst>
            </p:cNvPr>
            <p:cNvCxnSpPr/>
            <p:nvPr/>
          </p:nvCxnSpPr>
          <p:spPr>
            <a:xfrm flipH="1">
              <a:off x="5027078" y="2405787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met pijl 89">
              <a:extLst>
                <a:ext uri="{FF2B5EF4-FFF2-40B4-BE49-F238E27FC236}">
                  <a16:creationId xmlns:a16="http://schemas.microsoft.com/office/drawing/2014/main" id="{C68B4346-F4BD-488D-8628-A2F304DF8369}"/>
                </a:ext>
              </a:extLst>
            </p:cNvPr>
            <p:cNvCxnSpPr/>
            <p:nvPr/>
          </p:nvCxnSpPr>
          <p:spPr>
            <a:xfrm flipH="1">
              <a:off x="5058987" y="252205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met pijl 90">
              <a:extLst>
                <a:ext uri="{FF2B5EF4-FFF2-40B4-BE49-F238E27FC236}">
                  <a16:creationId xmlns:a16="http://schemas.microsoft.com/office/drawing/2014/main" id="{18B0BE5B-5BDB-4C15-BCD0-3991E92B37B7}"/>
                </a:ext>
              </a:extLst>
            </p:cNvPr>
            <p:cNvCxnSpPr/>
            <p:nvPr/>
          </p:nvCxnSpPr>
          <p:spPr>
            <a:xfrm flipH="1">
              <a:off x="5088627" y="2636912"/>
              <a:ext cx="288030" cy="88384"/>
            </a:xfrm>
            <a:prstGeom prst="straightConnector1">
              <a:avLst/>
            </a:prstGeom>
            <a:ln>
              <a:gradFill>
                <a:gsLst>
                  <a:gs pos="0">
                    <a:srgbClr val="0000FF"/>
                  </a:gs>
                  <a:gs pos="42000">
                    <a:srgbClr val="0000FF"/>
                  </a:gs>
                  <a:gs pos="69000">
                    <a:srgbClr val="FF0000"/>
                  </a:gs>
                  <a:gs pos="100000">
                    <a:srgbClr val="FF0000"/>
                  </a:gs>
                </a:gsLst>
                <a:lin ang="1200000" scaled="0"/>
              </a:gra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kstvak 49">
            <a:extLst>
              <a:ext uri="{FF2B5EF4-FFF2-40B4-BE49-F238E27FC236}">
                <a16:creationId xmlns:a16="http://schemas.microsoft.com/office/drawing/2014/main" id="{583F330B-1D0C-441C-97D7-5549D5EF58CA}"/>
              </a:ext>
            </a:extLst>
          </p:cNvPr>
          <p:cNvSpPr txBox="1"/>
          <p:nvPr/>
        </p:nvSpPr>
        <p:spPr>
          <a:xfrm>
            <a:off x="2628000" y="2775990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FDA886DC-C2CD-4984-B46D-6419A908E74B}"/>
              </a:ext>
            </a:extLst>
          </p:cNvPr>
          <p:cNvSpPr txBox="1"/>
          <p:nvPr/>
        </p:nvSpPr>
        <p:spPr>
          <a:xfrm>
            <a:off x="3339384" y="3385045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689456C9-1D42-4D65-9251-4ADF3CB79F9F}"/>
              </a:ext>
            </a:extLst>
          </p:cNvPr>
          <p:cNvSpPr txBox="1"/>
          <p:nvPr/>
        </p:nvSpPr>
        <p:spPr>
          <a:xfrm>
            <a:off x="4742390" y="2446577"/>
            <a:ext cx="337564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D37C105B-24E2-49C0-9D9A-645D53531B1D}"/>
              </a:ext>
            </a:extLst>
          </p:cNvPr>
          <p:cNvSpPr txBox="1"/>
          <p:nvPr/>
        </p:nvSpPr>
        <p:spPr>
          <a:xfrm>
            <a:off x="6516216" y="1286378"/>
            <a:ext cx="517250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7D7D"/>
                </a:solidFill>
              </a:rPr>
              <a:t>δ</a:t>
            </a:r>
            <a:r>
              <a:rPr lang="nl-NL" sz="1400" b="1" dirty="0">
                <a:solidFill>
                  <a:srgbClr val="FF7D7D"/>
                </a:solidFill>
              </a:rPr>
              <a:t>-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3169A22-470C-4EE2-9079-73A2A9E1EE07}"/>
              </a:ext>
            </a:extLst>
          </p:cNvPr>
          <p:cNvSpPr txBox="1"/>
          <p:nvPr/>
        </p:nvSpPr>
        <p:spPr>
          <a:xfrm>
            <a:off x="1907704" y="570683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</a:t>
            </a:r>
            <a:r>
              <a:rPr lang="nl-NL" sz="3200" dirty="0">
                <a:solidFill>
                  <a:schemeClr val="bg1"/>
                </a:solidFill>
              </a:rPr>
              <a:t>a</a:t>
            </a:r>
            <a:r>
              <a:rPr lang="nl-NL" sz="3200" dirty="0"/>
              <a:t>polaire stof</a:t>
            </a:r>
          </a:p>
        </p:txBody>
      </p:sp>
    </p:spTree>
    <p:extLst>
      <p:ext uri="{BB962C8B-B14F-4D97-AF65-F5344CB8AC3E}">
        <p14:creationId xmlns:p14="http://schemas.microsoft.com/office/powerpoint/2010/main" val="30032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ep 45">
            <a:extLst>
              <a:ext uri="{FF2B5EF4-FFF2-40B4-BE49-F238E27FC236}">
                <a16:creationId xmlns:a16="http://schemas.microsoft.com/office/drawing/2014/main" id="{78C3764D-E678-487B-820F-8CC727C8D2F3}"/>
              </a:ext>
            </a:extLst>
          </p:cNvPr>
          <p:cNvGrpSpPr/>
          <p:nvPr/>
        </p:nvGrpSpPr>
        <p:grpSpPr>
          <a:xfrm>
            <a:off x="416956" y="1680750"/>
            <a:ext cx="7359172" cy="3936969"/>
            <a:chOff x="1101260" y="2099387"/>
            <a:chExt cx="7359172" cy="3936969"/>
          </a:xfrm>
        </p:grpSpPr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06EA5AF7-A7E6-4D13-BE13-D93606C01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4379">
              <a:off x="3962579" y="2099387"/>
              <a:ext cx="2219325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>
              <a:extLst>
                <a:ext uri="{FF2B5EF4-FFF2-40B4-BE49-F238E27FC236}">
                  <a16:creationId xmlns:a16="http://schemas.microsoft.com/office/drawing/2014/main" id="{A070E804-CB83-43AA-8A35-344B09801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375" y="3452498"/>
              <a:ext cx="231775" cy="416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3">
              <a:extLst>
                <a:ext uri="{FF2B5EF4-FFF2-40B4-BE49-F238E27FC236}">
                  <a16:creationId xmlns:a16="http://schemas.microsoft.com/office/drawing/2014/main" id="{25BFD019-AB32-44A2-AE09-0A23218F5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142" y="3528784"/>
              <a:ext cx="208184" cy="399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29AB466F-376B-4BCE-A4E8-FA4A375C516A}"/>
                </a:ext>
              </a:extLst>
            </p:cNvPr>
            <p:cNvSpPr/>
            <p:nvPr/>
          </p:nvSpPr>
          <p:spPr>
            <a:xfrm>
              <a:off x="1402543" y="2536166"/>
              <a:ext cx="2194721" cy="15908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82" name="Picture 2" descr="http://teacherweb.com/AW/ColegioArubano/Johnvanderpluijm/ethaan.png">
              <a:extLst>
                <a:ext uri="{FF2B5EF4-FFF2-40B4-BE49-F238E27FC236}">
                  <a16:creationId xmlns:a16="http://schemas.microsoft.com/office/drawing/2014/main" id="{C16CEFFE-FD67-47D4-9FD2-FC8EDFF633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34"/>
            <a:stretch/>
          </p:blipFill>
          <p:spPr bwMode="auto">
            <a:xfrm>
              <a:off x="1402827" y="2536166"/>
              <a:ext cx="2194721" cy="1590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2EB4395B-D498-425C-975B-C96A8938E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28574" y="4118656"/>
              <a:ext cx="2219325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5" name="Rechte verbindingslijn met pijl 84">
              <a:extLst>
                <a:ext uri="{FF2B5EF4-FFF2-40B4-BE49-F238E27FC236}">
                  <a16:creationId xmlns:a16="http://schemas.microsoft.com/office/drawing/2014/main" id="{09ECFD57-57DF-478B-A871-87943555C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0706" y="3578188"/>
              <a:ext cx="66231" cy="24218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A13A992-80C9-4E43-88A1-FBABAE6D7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91833">
              <a:off x="3767578" y="3123401"/>
              <a:ext cx="199109" cy="38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5">
              <a:extLst>
                <a:ext uri="{FF2B5EF4-FFF2-40B4-BE49-F238E27FC236}">
                  <a16:creationId xmlns:a16="http://schemas.microsoft.com/office/drawing/2014/main" id="{B329AC01-23B5-4F64-B449-0D8FBC5E6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27779">
              <a:off x="3682530" y="2891442"/>
              <a:ext cx="199109" cy="38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0" name="Rechte verbindingslijn met pijl 89">
              <a:extLst>
                <a:ext uri="{FF2B5EF4-FFF2-40B4-BE49-F238E27FC236}">
                  <a16:creationId xmlns:a16="http://schemas.microsoft.com/office/drawing/2014/main" id="{C38AA2F0-2535-43DE-95E6-BD46147AB6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1779" y="3159592"/>
              <a:ext cx="287233" cy="481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E8DE3433-9008-4487-8D13-1A5343E4C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6">
              <a:extLst>
                <a:ext uri="{FF2B5EF4-FFF2-40B4-BE49-F238E27FC236}">
                  <a16:creationId xmlns:a16="http://schemas.microsoft.com/office/drawing/2014/main" id="{9855E270-5794-45E5-AF2E-0937939BD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7">
              <a:extLst>
                <a:ext uri="{FF2B5EF4-FFF2-40B4-BE49-F238E27FC236}">
                  <a16:creationId xmlns:a16="http://schemas.microsoft.com/office/drawing/2014/main" id="{066CAF50-CD6B-4791-9AE7-5C4B9EF08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52C51F9C-0530-43CF-83C5-733C65E9673C}"/>
                </a:ext>
              </a:extLst>
            </p:cNvPr>
            <p:cNvSpPr txBox="1"/>
            <p:nvPr/>
          </p:nvSpPr>
          <p:spPr>
            <a:xfrm>
              <a:off x="6328991" y="4005850"/>
              <a:ext cx="2131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vanderwaalsbinding</a:t>
              </a:r>
            </a:p>
          </p:txBody>
        </p:sp>
        <p:cxnSp>
          <p:nvCxnSpPr>
            <p:cNvPr id="96" name="Rechte verbindingslijn met pijl 95">
              <a:extLst>
                <a:ext uri="{FF2B5EF4-FFF2-40B4-BE49-F238E27FC236}">
                  <a16:creationId xmlns:a16="http://schemas.microsoft.com/office/drawing/2014/main" id="{A8593E63-5E1B-4A4F-A1FD-1982E995742F}"/>
                </a:ext>
              </a:extLst>
            </p:cNvPr>
            <p:cNvCxnSpPr>
              <a:cxnSpLocks/>
              <a:stCxn id="95" idx="1"/>
            </p:cNvCxnSpPr>
            <p:nvPr/>
          </p:nvCxnSpPr>
          <p:spPr>
            <a:xfrm flipH="1" flipV="1">
              <a:off x="4626843" y="3824674"/>
              <a:ext cx="1702148" cy="36584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DAE17EEC-0AA5-4273-AE04-0557A26693F8}"/>
                </a:ext>
              </a:extLst>
            </p:cNvPr>
            <p:cNvSpPr txBox="1"/>
            <p:nvPr/>
          </p:nvSpPr>
          <p:spPr>
            <a:xfrm>
              <a:off x="1101260" y="452970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atoombinding</a:t>
              </a:r>
            </a:p>
          </p:txBody>
        </p:sp>
        <p:cxnSp>
          <p:nvCxnSpPr>
            <p:cNvPr id="98" name="Rechte verbindingslijn met pijl 97">
              <a:extLst>
                <a:ext uri="{FF2B5EF4-FFF2-40B4-BE49-F238E27FC236}">
                  <a16:creationId xmlns:a16="http://schemas.microsoft.com/office/drawing/2014/main" id="{FA8D36BF-437C-44FF-BD67-02A21D8729F6}"/>
                </a:ext>
              </a:extLst>
            </p:cNvPr>
            <p:cNvCxnSpPr>
              <a:cxnSpLocks/>
              <a:stCxn id="97" idx="0"/>
            </p:cNvCxnSpPr>
            <p:nvPr/>
          </p:nvCxnSpPr>
          <p:spPr>
            <a:xfrm flipV="1">
              <a:off x="1857344" y="3401078"/>
              <a:ext cx="612067" cy="112863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" name="Tekstvak 58"/>
          <p:cNvSpPr txBox="1"/>
          <p:nvPr/>
        </p:nvSpPr>
        <p:spPr>
          <a:xfrm>
            <a:off x="348260" y="3807216"/>
            <a:ext cx="256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1" name="Tekstvak 60"/>
          <p:cNvSpPr txBox="1"/>
          <p:nvPr/>
        </p:nvSpPr>
        <p:spPr>
          <a:xfrm>
            <a:off x="1907704" y="570683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</a:t>
            </a:r>
            <a:r>
              <a:rPr lang="nl-NL" sz="3200" dirty="0">
                <a:solidFill>
                  <a:srgbClr val="FF0000"/>
                </a:solidFill>
              </a:rPr>
              <a:t>a</a:t>
            </a:r>
            <a:r>
              <a:rPr lang="nl-NL" sz="3200" dirty="0"/>
              <a:t>polaire stof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D862C4F-8BB2-4478-8544-6FA24DC7F8B3}"/>
              </a:ext>
            </a:extLst>
          </p:cNvPr>
          <p:cNvSpPr txBox="1"/>
          <p:nvPr/>
        </p:nvSpPr>
        <p:spPr>
          <a:xfrm>
            <a:off x="323528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vloeibaar ethaan ( -100</a:t>
            </a:r>
            <a:r>
              <a:rPr lang="nl-NL" baseline="30000" dirty="0"/>
              <a:t>o</a:t>
            </a:r>
            <a:r>
              <a:rPr lang="nl-NL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41617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ep 45">
            <a:extLst>
              <a:ext uri="{FF2B5EF4-FFF2-40B4-BE49-F238E27FC236}">
                <a16:creationId xmlns:a16="http://schemas.microsoft.com/office/drawing/2014/main" id="{78C3764D-E678-487B-820F-8CC727C8D2F3}"/>
              </a:ext>
            </a:extLst>
          </p:cNvPr>
          <p:cNvGrpSpPr/>
          <p:nvPr/>
        </p:nvGrpSpPr>
        <p:grpSpPr>
          <a:xfrm>
            <a:off x="416956" y="1680750"/>
            <a:ext cx="7359172" cy="3936969"/>
            <a:chOff x="1101260" y="2099387"/>
            <a:chExt cx="7359172" cy="3936969"/>
          </a:xfrm>
        </p:grpSpPr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06EA5AF7-A7E6-4D13-BE13-D93606C01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4379">
              <a:off x="3962579" y="2099387"/>
              <a:ext cx="2219325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>
              <a:extLst>
                <a:ext uri="{FF2B5EF4-FFF2-40B4-BE49-F238E27FC236}">
                  <a16:creationId xmlns:a16="http://schemas.microsoft.com/office/drawing/2014/main" id="{A070E804-CB83-43AA-8A35-344B09801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375" y="3452498"/>
              <a:ext cx="231775" cy="416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3">
              <a:extLst>
                <a:ext uri="{FF2B5EF4-FFF2-40B4-BE49-F238E27FC236}">
                  <a16:creationId xmlns:a16="http://schemas.microsoft.com/office/drawing/2014/main" id="{25BFD019-AB32-44A2-AE09-0A23218F5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142" y="3528784"/>
              <a:ext cx="208184" cy="399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29AB466F-376B-4BCE-A4E8-FA4A375C516A}"/>
                </a:ext>
              </a:extLst>
            </p:cNvPr>
            <p:cNvSpPr/>
            <p:nvPr/>
          </p:nvSpPr>
          <p:spPr>
            <a:xfrm>
              <a:off x="1402543" y="2536166"/>
              <a:ext cx="2194721" cy="15908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82" name="Picture 2" descr="http://teacherweb.com/AW/ColegioArubano/Johnvanderpluijm/ethaan.png">
              <a:extLst>
                <a:ext uri="{FF2B5EF4-FFF2-40B4-BE49-F238E27FC236}">
                  <a16:creationId xmlns:a16="http://schemas.microsoft.com/office/drawing/2014/main" id="{C16CEFFE-FD67-47D4-9FD2-FC8EDFF633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34"/>
            <a:stretch/>
          </p:blipFill>
          <p:spPr bwMode="auto">
            <a:xfrm>
              <a:off x="1402827" y="2536166"/>
              <a:ext cx="2194721" cy="1590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2EB4395B-D498-425C-975B-C96A8938E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28574" y="4118656"/>
              <a:ext cx="2219325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5" name="Rechte verbindingslijn met pijl 84">
              <a:extLst>
                <a:ext uri="{FF2B5EF4-FFF2-40B4-BE49-F238E27FC236}">
                  <a16:creationId xmlns:a16="http://schemas.microsoft.com/office/drawing/2014/main" id="{09ECFD57-57DF-478B-A871-87943555C2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0706" y="3578188"/>
              <a:ext cx="66231" cy="24218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A13A992-80C9-4E43-88A1-FBABAE6D7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91833">
              <a:off x="3767578" y="3123401"/>
              <a:ext cx="199109" cy="38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5">
              <a:extLst>
                <a:ext uri="{FF2B5EF4-FFF2-40B4-BE49-F238E27FC236}">
                  <a16:creationId xmlns:a16="http://schemas.microsoft.com/office/drawing/2014/main" id="{B329AC01-23B5-4F64-B449-0D8FBC5E6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27779">
              <a:off x="3682530" y="2891442"/>
              <a:ext cx="199109" cy="38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0" name="Rechte verbindingslijn met pijl 89">
              <a:extLst>
                <a:ext uri="{FF2B5EF4-FFF2-40B4-BE49-F238E27FC236}">
                  <a16:creationId xmlns:a16="http://schemas.microsoft.com/office/drawing/2014/main" id="{C38AA2F0-2535-43DE-95E6-BD46147AB6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1779" y="3159592"/>
              <a:ext cx="287233" cy="481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E8DE3433-9008-4487-8D13-1A5343E4C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92348">
              <a:off x="3470695" y="3657269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6">
              <a:extLst>
                <a:ext uri="{FF2B5EF4-FFF2-40B4-BE49-F238E27FC236}">
                  <a16:creationId xmlns:a16="http://schemas.microsoft.com/office/drawing/2014/main" id="{9855E270-5794-45E5-AF2E-0937939BD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40615">
              <a:off x="3333288" y="3783600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7">
              <a:extLst>
                <a:ext uri="{FF2B5EF4-FFF2-40B4-BE49-F238E27FC236}">
                  <a16:creationId xmlns:a16="http://schemas.microsoft.com/office/drawing/2014/main" id="{066CAF50-CD6B-4791-9AE7-5C4B9EF08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09560">
              <a:off x="3252783" y="3926471"/>
              <a:ext cx="2317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52C51F9C-0530-43CF-83C5-733C65E9673C}"/>
                </a:ext>
              </a:extLst>
            </p:cNvPr>
            <p:cNvSpPr txBox="1"/>
            <p:nvPr/>
          </p:nvSpPr>
          <p:spPr>
            <a:xfrm>
              <a:off x="6328991" y="4005850"/>
              <a:ext cx="2131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vanderwaalsbinding</a:t>
              </a:r>
            </a:p>
          </p:txBody>
        </p:sp>
        <p:cxnSp>
          <p:nvCxnSpPr>
            <p:cNvPr id="96" name="Rechte verbindingslijn met pijl 95">
              <a:extLst>
                <a:ext uri="{FF2B5EF4-FFF2-40B4-BE49-F238E27FC236}">
                  <a16:creationId xmlns:a16="http://schemas.microsoft.com/office/drawing/2014/main" id="{A8593E63-5E1B-4A4F-A1FD-1982E995742F}"/>
                </a:ext>
              </a:extLst>
            </p:cNvPr>
            <p:cNvCxnSpPr>
              <a:cxnSpLocks/>
              <a:stCxn id="95" idx="1"/>
            </p:cNvCxnSpPr>
            <p:nvPr/>
          </p:nvCxnSpPr>
          <p:spPr>
            <a:xfrm flipH="1" flipV="1">
              <a:off x="4626843" y="3824674"/>
              <a:ext cx="1702148" cy="36584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DAE17EEC-0AA5-4273-AE04-0557A26693F8}"/>
                </a:ext>
              </a:extLst>
            </p:cNvPr>
            <p:cNvSpPr txBox="1"/>
            <p:nvPr/>
          </p:nvSpPr>
          <p:spPr>
            <a:xfrm>
              <a:off x="1101260" y="452970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atoombinding</a:t>
              </a:r>
            </a:p>
          </p:txBody>
        </p:sp>
        <p:cxnSp>
          <p:nvCxnSpPr>
            <p:cNvPr id="98" name="Rechte verbindingslijn met pijl 97">
              <a:extLst>
                <a:ext uri="{FF2B5EF4-FFF2-40B4-BE49-F238E27FC236}">
                  <a16:creationId xmlns:a16="http://schemas.microsoft.com/office/drawing/2014/main" id="{FA8D36BF-437C-44FF-BD67-02A21D8729F6}"/>
                </a:ext>
              </a:extLst>
            </p:cNvPr>
            <p:cNvCxnSpPr>
              <a:cxnSpLocks/>
              <a:stCxn id="97" idx="0"/>
            </p:cNvCxnSpPr>
            <p:nvPr/>
          </p:nvCxnSpPr>
          <p:spPr>
            <a:xfrm flipV="1">
              <a:off x="1857344" y="3401078"/>
              <a:ext cx="612067" cy="112863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" name="Tekstvak 58"/>
          <p:cNvSpPr txBox="1"/>
          <p:nvPr/>
        </p:nvSpPr>
        <p:spPr>
          <a:xfrm>
            <a:off x="348260" y="3807216"/>
            <a:ext cx="256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D862C4F-8BB2-4478-8544-6FA24DC7F8B3}"/>
              </a:ext>
            </a:extLst>
          </p:cNvPr>
          <p:cNvSpPr txBox="1"/>
          <p:nvPr/>
        </p:nvSpPr>
        <p:spPr>
          <a:xfrm>
            <a:off x="323528" y="4766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vloeibaar ethaan ( -100</a:t>
            </a:r>
            <a:r>
              <a:rPr lang="nl-NL" baseline="30000" dirty="0"/>
              <a:t>o</a:t>
            </a:r>
            <a:r>
              <a:rPr lang="nl-NL" dirty="0"/>
              <a:t>C)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5888441-6AF2-4A38-A785-F0B6E46A58AA}"/>
              </a:ext>
            </a:extLst>
          </p:cNvPr>
          <p:cNvSpPr/>
          <p:nvPr/>
        </p:nvSpPr>
        <p:spPr>
          <a:xfrm>
            <a:off x="756316" y="6265041"/>
            <a:ext cx="8074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         </a:t>
            </a:r>
            <a:r>
              <a:rPr lang="nl-NL" sz="2400" dirty="0">
                <a:solidFill>
                  <a:srgbClr val="FF0000"/>
                </a:solidFill>
              </a:rPr>
              <a:t>Koolwaterstoffen (C</a:t>
            </a:r>
            <a:r>
              <a:rPr lang="nl-NL" sz="2400" baseline="-25000" dirty="0">
                <a:solidFill>
                  <a:srgbClr val="FF0000"/>
                </a:solidFill>
              </a:rPr>
              <a:t>x</a:t>
            </a:r>
            <a:r>
              <a:rPr lang="nl-NL" sz="2400" dirty="0">
                <a:solidFill>
                  <a:srgbClr val="FF0000"/>
                </a:solidFill>
              </a:rPr>
              <a:t>H</a:t>
            </a:r>
            <a:r>
              <a:rPr lang="nl-NL" sz="2400" baseline="-25000" dirty="0">
                <a:solidFill>
                  <a:srgbClr val="FF0000"/>
                </a:solidFill>
              </a:rPr>
              <a:t>y</a:t>
            </a:r>
            <a:r>
              <a:rPr lang="nl-NL" sz="2400" dirty="0">
                <a:solidFill>
                  <a:srgbClr val="FF0000"/>
                </a:solidFill>
              </a:rPr>
              <a:t>) zijn altijd apolaire stoffen. </a:t>
            </a:r>
          </a:p>
        </p:txBody>
      </p:sp>
    </p:spTree>
    <p:extLst>
      <p:ext uri="{BB962C8B-B14F-4D97-AF65-F5344CB8AC3E}">
        <p14:creationId xmlns:p14="http://schemas.microsoft.com/office/powerpoint/2010/main" val="925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655084C-DE0F-16A0-C911-1876227F23A8}"/>
              </a:ext>
            </a:extLst>
          </p:cNvPr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Dipoolmoleculen</a:t>
            </a:r>
          </a:p>
        </p:txBody>
      </p:sp>
    </p:spTree>
    <p:extLst>
      <p:ext uri="{BB962C8B-B14F-4D97-AF65-F5344CB8AC3E}">
        <p14:creationId xmlns:p14="http://schemas.microsoft.com/office/powerpoint/2010/main" val="398653265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3528" y="5486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Ethaan  C</a:t>
            </a:r>
            <a:r>
              <a:rPr lang="nl-NL" sz="3200" baseline="-25000" dirty="0"/>
              <a:t>2</a:t>
            </a:r>
            <a:r>
              <a:rPr lang="nl-NL" sz="3200" dirty="0"/>
              <a:t>H</a:t>
            </a:r>
            <a:r>
              <a:rPr lang="nl-NL" sz="3200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6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Waterstofsulfide H</a:t>
            </a:r>
            <a:r>
              <a:rPr lang="nl-NL" sz="2800" baseline="-25000" dirty="0"/>
              <a:t>2</a:t>
            </a:r>
            <a:r>
              <a:rPr lang="nl-NL" sz="28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494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3/34/Hydrogen-sulfid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1999">
            <a:off x="1417213" y="921412"/>
            <a:ext cx="6267450" cy="4438651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Waterstofsulfide H</a:t>
            </a:r>
            <a:r>
              <a:rPr lang="nl-NL" sz="2800" baseline="-25000" dirty="0"/>
              <a:t>2</a:t>
            </a:r>
            <a:r>
              <a:rPr lang="nl-NL" sz="28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169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3/34/Hydrogen-sulfid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1999">
            <a:off x="1417213" y="921412"/>
            <a:ext cx="6267450" cy="443865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355976" y="134076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67744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56176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 H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3563888" y="2708920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220072" y="2564904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Waterstofsulfide H</a:t>
            </a:r>
            <a:r>
              <a:rPr lang="nl-NL" sz="2800" baseline="-25000" dirty="0"/>
              <a:t>2</a:t>
            </a:r>
            <a:r>
              <a:rPr lang="nl-NL" sz="2800" dirty="0"/>
              <a:t>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283968" y="6926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2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3/34/Hydrogen-sulfid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1999">
            <a:off x="1417213" y="921412"/>
            <a:ext cx="6267450" cy="443865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355976" y="134076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67744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56176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 H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3563888" y="2708920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220072" y="2564904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Waterstofsulfide H</a:t>
            </a:r>
            <a:r>
              <a:rPr lang="nl-NL" sz="2800" baseline="-25000" dirty="0"/>
              <a:t>2</a:t>
            </a:r>
            <a:r>
              <a:rPr lang="nl-NL" sz="2800" dirty="0"/>
              <a:t>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691680" y="465313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948264" y="465313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93C701B-2ACE-42F0-A6ED-10EADF37C1B9}"/>
              </a:ext>
            </a:extLst>
          </p:cNvPr>
          <p:cNvSpPr txBox="1"/>
          <p:nvPr/>
        </p:nvSpPr>
        <p:spPr>
          <a:xfrm>
            <a:off x="4283968" y="6926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907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3/34/Hydrogen-sulfid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1999">
            <a:off x="1417213" y="921412"/>
            <a:ext cx="6267450" cy="443865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355976" y="134076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67744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56176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 H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3563888" y="2708920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220072" y="2564904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Waterstofsulfide H</a:t>
            </a:r>
            <a:r>
              <a:rPr lang="nl-NL" sz="2800" baseline="-25000" dirty="0"/>
              <a:t>2</a:t>
            </a:r>
            <a:r>
              <a:rPr lang="nl-NL" sz="2800" dirty="0"/>
              <a:t>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283968" y="6926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427984" y="458112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567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3/34/Hydrogen-sulfid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1999">
            <a:off x="1417213" y="921412"/>
            <a:ext cx="6267450" cy="443865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355976" y="134076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67744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56176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 H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3563888" y="2708920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220072" y="2564904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Waterstofsulfide H</a:t>
            </a:r>
            <a:r>
              <a:rPr lang="nl-NL" sz="2800" baseline="-25000" dirty="0"/>
              <a:t>2</a:t>
            </a:r>
            <a:r>
              <a:rPr lang="nl-NL" sz="2800" dirty="0"/>
              <a:t>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283968" y="6926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427984" y="45811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0" y="5448706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</a:t>
            </a:r>
            <a:r>
              <a:rPr lang="nl-NL" sz="2800" dirty="0"/>
              <a:t>Het molecuul heeft een </a:t>
            </a:r>
            <a:r>
              <a:rPr lang="nl-NL" sz="2800" dirty="0">
                <a:solidFill>
                  <a:srgbClr val="0000FF"/>
                </a:solidFill>
              </a:rPr>
              <a:t>positieve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/>
              <a:t>kant en een </a:t>
            </a:r>
            <a:r>
              <a:rPr lang="nl-NL" sz="2800" dirty="0">
                <a:solidFill>
                  <a:srgbClr val="FF0000"/>
                </a:solidFill>
              </a:rPr>
              <a:t>negatieve </a:t>
            </a:r>
            <a:r>
              <a:rPr lang="nl-NL" sz="2800" dirty="0"/>
              <a:t>kant</a:t>
            </a:r>
            <a:r>
              <a:rPr lang="nl-NL" sz="2800" dirty="0">
                <a:solidFill>
                  <a:srgbClr val="FF0000"/>
                </a:solidFill>
              </a:rPr>
              <a:t>  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76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3/34/Hydrogen-sulfide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1999">
            <a:off x="1417213" y="921412"/>
            <a:ext cx="6267450" cy="4438651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355976" y="1340768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67744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56176" y="35010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 H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3563888" y="2708920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220072" y="2564904"/>
            <a:ext cx="432048" cy="43204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Waterstofsulfide H</a:t>
            </a:r>
            <a:r>
              <a:rPr lang="nl-NL" sz="2800" baseline="-25000" dirty="0"/>
              <a:t>2</a:t>
            </a:r>
            <a:r>
              <a:rPr lang="nl-NL" sz="2800" dirty="0"/>
              <a:t>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283968" y="6926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4427984" y="45811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0" y="5448706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</a:t>
            </a:r>
            <a:r>
              <a:rPr lang="nl-NL" sz="2800" dirty="0"/>
              <a:t>Het molecuul heeft een positieve kant en een negatieve kant  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     Dipoolmolecuul</a:t>
            </a:r>
          </a:p>
        </p:txBody>
      </p:sp>
    </p:spTree>
    <p:extLst>
      <p:ext uri="{BB962C8B-B14F-4D97-AF65-F5344CB8AC3E}">
        <p14:creationId xmlns:p14="http://schemas.microsoft.com/office/powerpoint/2010/main" val="9487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C9CD64D-6CFA-49A3-B1F4-2C5923CC1DBD}"/>
              </a:ext>
            </a:extLst>
          </p:cNvPr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Ammoniak  NH</a:t>
            </a:r>
            <a:r>
              <a:rPr lang="nl-NL" sz="2800" baseline="-25000" dirty="0"/>
              <a:t>3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166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ciencephoto.com/image/6040/large/A6020038-Ammonia_molecule-SPL.jpg"/>
          <p:cNvPicPr>
            <a:picLocks noChangeAspect="1" noChangeArrowheads="1"/>
          </p:cNvPicPr>
          <p:nvPr/>
        </p:nvPicPr>
        <p:blipFill>
          <a:blip r:embed="rId2" cstate="print"/>
          <a:srcRect b="8568"/>
          <a:stretch>
            <a:fillRect/>
          </a:stretch>
        </p:blipFill>
        <p:spPr bwMode="auto">
          <a:xfrm rot="20777160">
            <a:off x="755576" y="1628800"/>
            <a:ext cx="5048250" cy="3457356"/>
          </a:xfrm>
          <a:prstGeom prst="rect">
            <a:avLst/>
          </a:prstGeom>
          <a:noFill/>
        </p:spPr>
      </p:pic>
      <p:pic>
        <p:nvPicPr>
          <p:cNvPr id="4" name="Picture 4" descr="NH3">
            <a:extLst>
              <a:ext uri="{FF2B5EF4-FFF2-40B4-BE49-F238E27FC236}">
                <a16:creationId xmlns:a16="http://schemas.microsoft.com/office/drawing/2014/main" id="{D52FB30A-E5EF-4AA8-882D-EA9AA6F0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0811"/>
          <a:stretch>
            <a:fillRect/>
          </a:stretch>
        </p:blipFill>
        <p:spPr bwMode="auto">
          <a:xfrm>
            <a:off x="6516216" y="2588620"/>
            <a:ext cx="1905000" cy="1596769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52905F-F956-430F-AD03-DCBBFF67F476}"/>
              </a:ext>
            </a:extLst>
          </p:cNvPr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Ammoniak  NH</a:t>
            </a:r>
            <a:r>
              <a:rPr lang="nl-NL" sz="2800" baseline="-25000" dirty="0"/>
              <a:t>3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76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ciencephoto.com/image/6040/large/A6020038-Ammonia_molecule-SPL.jpg"/>
          <p:cNvPicPr>
            <a:picLocks noChangeAspect="1" noChangeArrowheads="1"/>
          </p:cNvPicPr>
          <p:nvPr/>
        </p:nvPicPr>
        <p:blipFill>
          <a:blip r:embed="rId2" cstate="print"/>
          <a:srcRect b="8568"/>
          <a:stretch>
            <a:fillRect/>
          </a:stretch>
        </p:blipFill>
        <p:spPr bwMode="auto">
          <a:xfrm rot="20777160">
            <a:off x="755576" y="1628800"/>
            <a:ext cx="5048250" cy="345735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827584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</a:t>
            </a:r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292080" y="328498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  </a:t>
            </a:r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63688" y="508518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 </a:t>
            </a:r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059832" y="16288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9" name="Picture 4" descr="NH3">
            <a:extLst>
              <a:ext uri="{FF2B5EF4-FFF2-40B4-BE49-F238E27FC236}">
                <a16:creationId xmlns:a16="http://schemas.microsoft.com/office/drawing/2014/main" id="{EFB8DE6D-A490-48AB-95E9-8F75FB17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0811"/>
          <a:stretch>
            <a:fillRect/>
          </a:stretch>
        </p:blipFill>
        <p:spPr bwMode="auto">
          <a:xfrm>
            <a:off x="6516216" y="2588620"/>
            <a:ext cx="1905000" cy="1596769"/>
          </a:xfrm>
          <a:prstGeom prst="rect">
            <a:avLst/>
          </a:prstGeom>
          <a:noFill/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DDB62CC-9587-4883-AFC0-E401BC32761C}"/>
              </a:ext>
            </a:extLst>
          </p:cNvPr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Ammoniak  NH</a:t>
            </a:r>
            <a:r>
              <a:rPr lang="nl-NL" sz="2800" baseline="-25000" dirty="0"/>
              <a:t>3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160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851920" y="38610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atoombindingen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flipH="1" flipV="1">
            <a:off x="3203848" y="342900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 flipV="1">
            <a:off x="2501900" y="3429000"/>
            <a:ext cx="13500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ciencephoto.com/image/6040/large/A6020038-Ammonia_molecule-SPL.jpg"/>
          <p:cNvPicPr>
            <a:picLocks noChangeAspect="1" noChangeArrowheads="1"/>
          </p:cNvPicPr>
          <p:nvPr/>
        </p:nvPicPr>
        <p:blipFill>
          <a:blip r:embed="rId2" cstate="print"/>
          <a:srcRect b="8568"/>
          <a:stretch>
            <a:fillRect/>
          </a:stretch>
        </p:blipFill>
        <p:spPr bwMode="auto">
          <a:xfrm rot="20777160">
            <a:off x="755576" y="1628800"/>
            <a:ext cx="5048250" cy="345735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827584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292080" y="328498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995380" y="3620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059832" y="16288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9" name="Picture 4" descr="NH3">
            <a:extLst>
              <a:ext uri="{FF2B5EF4-FFF2-40B4-BE49-F238E27FC236}">
                <a16:creationId xmlns:a16="http://schemas.microsoft.com/office/drawing/2014/main" id="{E49D551E-A7B7-40F9-84A9-4D856384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0811"/>
          <a:stretch>
            <a:fillRect/>
          </a:stretch>
        </p:blipFill>
        <p:spPr bwMode="auto">
          <a:xfrm>
            <a:off x="6516216" y="2588620"/>
            <a:ext cx="1905000" cy="1596769"/>
          </a:xfrm>
          <a:prstGeom prst="rect">
            <a:avLst/>
          </a:prstGeom>
          <a:noFill/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DE0B563-19AA-416A-AC6D-5F722F8B67F3}"/>
              </a:ext>
            </a:extLst>
          </p:cNvPr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Ammoniak  NH</a:t>
            </a:r>
            <a:r>
              <a:rPr lang="nl-NL" sz="2800" baseline="-25000" dirty="0"/>
              <a:t>3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962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ciencephoto.com/image/6040/large/A6020038-Ammonia_molecule-SPL.jpg"/>
          <p:cNvPicPr>
            <a:picLocks noChangeAspect="1" noChangeArrowheads="1"/>
          </p:cNvPicPr>
          <p:nvPr/>
        </p:nvPicPr>
        <p:blipFill>
          <a:blip r:embed="rId2" cstate="print"/>
          <a:srcRect b="8568"/>
          <a:stretch>
            <a:fillRect/>
          </a:stretch>
        </p:blipFill>
        <p:spPr bwMode="auto">
          <a:xfrm rot="20777160">
            <a:off x="755576" y="1628800"/>
            <a:ext cx="5048250" cy="345735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827584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292080" y="328498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995380" y="3620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059832" y="16288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9" name="Picture 4" descr="NH3">
            <a:extLst>
              <a:ext uri="{FF2B5EF4-FFF2-40B4-BE49-F238E27FC236}">
                <a16:creationId xmlns:a16="http://schemas.microsoft.com/office/drawing/2014/main" id="{E49D551E-A7B7-40F9-84A9-4D856384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0811"/>
          <a:stretch>
            <a:fillRect/>
          </a:stretch>
        </p:blipFill>
        <p:spPr bwMode="auto">
          <a:xfrm>
            <a:off x="6516216" y="2588620"/>
            <a:ext cx="1905000" cy="1596769"/>
          </a:xfrm>
          <a:prstGeom prst="rect">
            <a:avLst/>
          </a:prstGeom>
          <a:noFill/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DE0B563-19AA-416A-AC6D-5F722F8B67F3}"/>
              </a:ext>
            </a:extLst>
          </p:cNvPr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Ammoniak  NH</a:t>
            </a:r>
            <a:r>
              <a:rPr lang="nl-NL" sz="2800" baseline="-25000" dirty="0"/>
              <a:t>3</a:t>
            </a:r>
            <a:endParaRPr lang="nl-NL" sz="28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FC74A2A-9233-454F-B340-E1247B143371}"/>
              </a:ext>
            </a:extLst>
          </p:cNvPr>
          <p:cNvSpPr txBox="1"/>
          <p:nvPr/>
        </p:nvSpPr>
        <p:spPr>
          <a:xfrm>
            <a:off x="0" y="5448706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</a:t>
            </a:r>
            <a:r>
              <a:rPr lang="nl-NL" sz="2800" dirty="0"/>
              <a:t>Het molecuul heeft een </a:t>
            </a:r>
            <a:r>
              <a:rPr lang="nl-NL" sz="2800" dirty="0">
                <a:solidFill>
                  <a:srgbClr val="0000FF"/>
                </a:solidFill>
              </a:rPr>
              <a:t>positieve</a:t>
            </a:r>
            <a:r>
              <a:rPr lang="nl-NL" sz="2800" dirty="0">
                <a:solidFill>
                  <a:srgbClr val="FF0000"/>
                </a:solidFill>
              </a:rPr>
              <a:t> </a:t>
            </a:r>
            <a:r>
              <a:rPr lang="nl-NL" sz="2800" dirty="0"/>
              <a:t>kant en een </a:t>
            </a:r>
            <a:r>
              <a:rPr lang="nl-NL" sz="2800" dirty="0">
                <a:solidFill>
                  <a:srgbClr val="FF0000"/>
                </a:solidFill>
              </a:rPr>
              <a:t>negatieve </a:t>
            </a:r>
            <a:r>
              <a:rPr lang="nl-NL" sz="2800" dirty="0"/>
              <a:t>kant</a:t>
            </a:r>
            <a:r>
              <a:rPr lang="nl-NL" sz="2800" dirty="0">
                <a:solidFill>
                  <a:srgbClr val="FF0000"/>
                </a:solidFill>
              </a:rPr>
              <a:t>  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722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ciencephoto.com/image/6040/large/A6020038-Ammonia_molecule-SPL.jpg"/>
          <p:cNvPicPr>
            <a:picLocks noChangeAspect="1" noChangeArrowheads="1"/>
          </p:cNvPicPr>
          <p:nvPr/>
        </p:nvPicPr>
        <p:blipFill>
          <a:blip r:embed="rId2" cstate="print"/>
          <a:srcRect b="8568"/>
          <a:stretch>
            <a:fillRect/>
          </a:stretch>
        </p:blipFill>
        <p:spPr bwMode="auto">
          <a:xfrm rot="20777160">
            <a:off x="755576" y="1628800"/>
            <a:ext cx="5048250" cy="345735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827584" y="242088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292080" y="328498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995380" y="362021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0000FF"/>
                </a:solidFill>
              </a:rPr>
              <a:t>δ</a:t>
            </a:r>
            <a:r>
              <a:rPr lang="nl-NL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059832" y="16288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el-GR" sz="3600" b="1" dirty="0">
                <a:solidFill>
                  <a:srgbClr val="FF0000"/>
                </a:solidFill>
              </a:rPr>
              <a:t>δ</a:t>
            </a:r>
            <a:r>
              <a:rPr lang="nl-NL" sz="3600" b="1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9" name="Picture 4" descr="NH3">
            <a:extLst>
              <a:ext uri="{FF2B5EF4-FFF2-40B4-BE49-F238E27FC236}">
                <a16:creationId xmlns:a16="http://schemas.microsoft.com/office/drawing/2014/main" id="{E49D551E-A7B7-40F9-84A9-4D856384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0811"/>
          <a:stretch>
            <a:fillRect/>
          </a:stretch>
        </p:blipFill>
        <p:spPr bwMode="auto">
          <a:xfrm>
            <a:off x="6516216" y="2588620"/>
            <a:ext cx="1905000" cy="1596769"/>
          </a:xfrm>
          <a:prstGeom prst="rect">
            <a:avLst/>
          </a:prstGeom>
          <a:noFill/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DE0B563-19AA-416A-AC6D-5F722F8B67F3}"/>
              </a:ext>
            </a:extLst>
          </p:cNvPr>
          <p:cNvSpPr txBox="1"/>
          <p:nvPr/>
        </p:nvSpPr>
        <p:spPr>
          <a:xfrm>
            <a:off x="25152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Ammoniak  NH</a:t>
            </a:r>
            <a:r>
              <a:rPr lang="nl-NL" sz="2800" baseline="-25000" dirty="0"/>
              <a:t>3</a:t>
            </a:r>
            <a:endParaRPr lang="nl-NL" sz="28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FC74A2A-9233-454F-B340-E1247B143371}"/>
              </a:ext>
            </a:extLst>
          </p:cNvPr>
          <p:cNvSpPr txBox="1"/>
          <p:nvPr/>
        </p:nvSpPr>
        <p:spPr>
          <a:xfrm>
            <a:off x="0" y="5448706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</a:t>
            </a:r>
            <a:r>
              <a:rPr lang="nl-NL" sz="2800" dirty="0"/>
              <a:t>Het molecuul heeft een positieve kant en een negatieve kant  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     Dipoolmolecuul</a:t>
            </a:r>
          </a:p>
        </p:txBody>
      </p:sp>
    </p:spTree>
    <p:extLst>
      <p:ext uri="{BB962C8B-B14F-4D97-AF65-F5344CB8AC3E}">
        <p14:creationId xmlns:p14="http://schemas.microsoft.com/office/powerpoint/2010/main" val="3071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4525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Niet alle stoffen met polaire atoombindingen bestaan uit dipoolmoleculen.</a:t>
            </a:r>
          </a:p>
        </p:txBody>
      </p:sp>
    </p:spTree>
    <p:extLst>
      <p:ext uri="{BB962C8B-B14F-4D97-AF65-F5344CB8AC3E}">
        <p14:creationId xmlns:p14="http://schemas.microsoft.com/office/powerpoint/2010/main" val="224773182"/>
      </p:ext>
    </p:extLst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4525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Niet alle stoffen met polaire atoombindingen bestaan uit dipoolmoleculen.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627784" y="270892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0" dirty="0"/>
              <a:t>    </a:t>
            </a:r>
            <a:r>
              <a:rPr lang="nl-NL" sz="12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0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Koolstofdioxide CO</a:t>
            </a:r>
            <a:r>
              <a:rPr lang="nl-NL" sz="2800" baseline="-25000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Koolstofdioxide CO</a:t>
            </a:r>
            <a:r>
              <a:rPr lang="nl-NL" sz="2800" baseline="-25000" dirty="0"/>
              <a:t>2</a:t>
            </a:r>
          </a:p>
        </p:txBody>
      </p:sp>
      <p:pic>
        <p:nvPicPr>
          <p:cNvPr id="59394" name="Picture 2" descr="http://www.betonson.com/_userfiles/f0f9b4e7-ff08-4301-adfd-00da53522c6c/_userimages/Koolstofdiox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619500" cy="204787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5004048" y="2420888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79912" y="242088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07704" y="27089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Koolstofdioxide CO</a:t>
            </a:r>
            <a:r>
              <a:rPr lang="nl-NL" sz="2800" baseline="-25000" dirty="0"/>
              <a:t>2</a:t>
            </a:r>
          </a:p>
        </p:txBody>
      </p:sp>
      <p:pic>
        <p:nvPicPr>
          <p:cNvPr id="59394" name="Picture 2" descr="http://www.betonson.com/_userfiles/f0f9b4e7-ff08-4301-adfd-00da53522c6c/_userimages/Koolstofdiox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619500" cy="2047876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771800" y="2420888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O</a:t>
            </a:r>
            <a:endParaRPr lang="nl-NL" sz="6600" dirty="0"/>
          </a:p>
        </p:txBody>
      </p:sp>
      <p:sp>
        <p:nvSpPr>
          <p:cNvPr id="5" name="Tekstvak 4"/>
          <p:cNvSpPr txBox="1"/>
          <p:nvPr/>
        </p:nvSpPr>
        <p:spPr>
          <a:xfrm>
            <a:off x="5004048" y="2420888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 O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79912" y="242088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            </a:t>
            </a:r>
            <a:r>
              <a:rPr lang="nl-NL" sz="6600" dirty="0"/>
              <a:t>C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563888" y="2852936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563888" y="3140968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860032" y="2852936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860032" y="3140968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923928" y="263691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 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940152" y="27089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68144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123728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Koolstofdioxide CO</a:t>
            </a:r>
            <a:r>
              <a:rPr lang="nl-NL" sz="2800" baseline="-25000" dirty="0"/>
              <a:t>2</a:t>
            </a:r>
          </a:p>
        </p:txBody>
      </p:sp>
      <p:pic>
        <p:nvPicPr>
          <p:cNvPr id="59394" name="Picture 2" descr="http://www.betonson.com/_userfiles/f0f9b4e7-ff08-4301-adfd-00da53522c6c/_userimages/Koolstofdiox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619500" cy="2047876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771800" y="2420888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O</a:t>
            </a:r>
            <a:endParaRPr lang="nl-NL" sz="6600" dirty="0"/>
          </a:p>
        </p:txBody>
      </p:sp>
      <p:sp>
        <p:nvSpPr>
          <p:cNvPr id="5" name="Tekstvak 4"/>
          <p:cNvSpPr txBox="1"/>
          <p:nvPr/>
        </p:nvSpPr>
        <p:spPr>
          <a:xfrm>
            <a:off x="5004048" y="2420888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 O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79912" y="242088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            </a:t>
            </a:r>
            <a:r>
              <a:rPr lang="nl-NL" sz="6600" dirty="0"/>
              <a:t>C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563888" y="2852936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563888" y="3140968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860032" y="2852936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860032" y="3140968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923928" y="263691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 </a:t>
            </a:r>
            <a:r>
              <a:rPr lang="el-GR" sz="2400" b="1" dirty="0">
                <a:solidFill>
                  <a:srgbClr val="0000FF"/>
                </a:solidFill>
              </a:rPr>
              <a:t>δ</a:t>
            </a:r>
            <a:r>
              <a:rPr lang="nl-NL" sz="2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940152" y="27089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68144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nl-NL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123728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nl-NL" sz="2400" b="1" dirty="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Koolstofdioxide CO</a:t>
            </a:r>
            <a:r>
              <a:rPr lang="nl-NL" sz="2800" baseline="-25000" dirty="0"/>
              <a:t>2</a:t>
            </a:r>
          </a:p>
        </p:txBody>
      </p:sp>
      <p:pic>
        <p:nvPicPr>
          <p:cNvPr id="59394" name="Picture 2" descr="http://www.betonson.com/_userfiles/f0f9b4e7-ff08-4301-adfd-00da53522c6c/_userimages/Koolstofdiox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619500" cy="2047876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771800" y="2420888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O</a:t>
            </a:r>
            <a:endParaRPr lang="nl-NL" sz="6600" dirty="0"/>
          </a:p>
        </p:txBody>
      </p:sp>
      <p:sp>
        <p:nvSpPr>
          <p:cNvPr id="5" name="Tekstvak 4"/>
          <p:cNvSpPr txBox="1"/>
          <p:nvPr/>
        </p:nvSpPr>
        <p:spPr>
          <a:xfrm>
            <a:off x="5004048" y="2420888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 O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79912" y="242088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            </a:t>
            </a:r>
            <a:r>
              <a:rPr lang="nl-NL" sz="6600" dirty="0"/>
              <a:t>C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563888" y="2852936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563888" y="3140968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860032" y="2852936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860032" y="3140968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923928" y="263691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   </a:t>
            </a:r>
            <a:r>
              <a:rPr lang="el-GR" sz="2400" b="1" dirty="0">
                <a:solidFill>
                  <a:srgbClr val="0000FF"/>
                </a:solidFill>
              </a:rPr>
              <a:t>δ</a:t>
            </a:r>
            <a:r>
              <a:rPr lang="nl-NL" sz="2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940152" y="27089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68144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nl-NL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123728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nl-NL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C5E2F82-8FD6-433C-A62D-9AC39F936141}"/>
              </a:ext>
            </a:extLst>
          </p:cNvPr>
          <p:cNvSpPr txBox="1"/>
          <p:nvPr/>
        </p:nvSpPr>
        <p:spPr>
          <a:xfrm>
            <a:off x="359532" y="5097672"/>
            <a:ext cx="8676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Geen dipoolmolecuul. </a:t>
            </a:r>
          </a:p>
          <a:p>
            <a:r>
              <a:rPr lang="nl-NL" sz="3200" dirty="0"/>
              <a:t>Het zwaartepunt van de </a:t>
            </a:r>
            <a:r>
              <a:rPr lang="el-GR" sz="3200" dirty="0">
                <a:solidFill>
                  <a:srgbClr val="FF0000"/>
                </a:solidFill>
              </a:rPr>
              <a:t>δ</a:t>
            </a:r>
            <a:r>
              <a:rPr lang="nl-NL" sz="3200" dirty="0">
                <a:solidFill>
                  <a:srgbClr val="FF0000"/>
                </a:solidFill>
              </a:rPr>
              <a:t>-</a:t>
            </a:r>
            <a:r>
              <a:rPr lang="nl-NL" sz="3200" dirty="0"/>
              <a:t> valt samen met de </a:t>
            </a:r>
            <a:r>
              <a:rPr lang="el-GR" sz="3200" dirty="0">
                <a:solidFill>
                  <a:srgbClr val="0000FF"/>
                </a:solidFill>
              </a:rPr>
              <a:t>δ</a:t>
            </a:r>
            <a:r>
              <a:rPr lang="nl-NL" sz="3200" dirty="0">
                <a:solidFill>
                  <a:srgbClr val="0000FF"/>
                </a:solidFill>
              </a:rPr>
              <a:t>+</a:t>
            </a:r>
            <a:r>
              <a:rPr lang="nl-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60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402543" y="2536166"/>
            <a:ext cx="2194721" cy="15908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betonson.com/_userfiles/f0f9b4e7-ff08-4301-adfd-00da53522c6c/_userimages/Koolstofdiox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619500" cy="2047876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3995936" y="2708920"/>
            <a:ext cx="864096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   </a:t>
            </a:r>
            <a:r>
              <a:rPr lang="el-GR" sz="2400" b="1" dirty="0">
                <a:solidFill>
                  <a:srgbClr val="0000FF"/>
                </a:solidFill>
              </a:rPr>
              <a:t>δ</a:t>
            </a:r>
            <a:r>
              <a:rPr lang="nl-NL" sz="24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51520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Koolstofdioxide CO</a:t>
            </a:r>
            <a:r>
              <a:rPr lang="nl-NL" sz="2800" baseline="-25000" dirty="0"/>
              <a:t>2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771800" y="2420888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O</a:t>
            </a:r>
            <a:endParaRPr lang="nl-NL" sz="6600" dirty="0"/>
          </a:p>
        </p:txBody>
      </p:sp>
      <p:sp>
        <p:nvSpPr>
          <p:cNvPr id="5" name="Tekstvak 4"/>
          <p:cNvSpPr txBox="1"/>
          <p:nvPr/>
        </p:nvSpPr>
        <p:spPr>
          <a:xfrm>
            <a:off x="5004048" y="2420888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 O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79912" y="242088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            </a:t>
            </a:r>
            <a:r>
              <a:rPr lang="nl-NL" sz="6600" dirty="0"/>
              <a:t>C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563888" y="2852936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3563888" y="3140968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860032" y="2852936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860032" y="3140968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5940152" y="27089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067944" y="25649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nl-NL" sz="2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B479D77-27DD-4FEB-AF53-8416031883A7}"/>
              </a:ext>
            </a:extLst>
          </p:cNvPr>
          <p:cNvSpPr txBox="1"/>
          <p:nvPr/>
        </p:nvSpPr>
        <p:spPr>
          <a:xfrm>
            <a:off x="359532" y="5097672"/>
            <a:ext cx="8676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Geen dipoolmolecuul. </a:t>
            </a:r>
          </a:p>
          <a:p>
            <a:r>
              <a:rPr lang="nl-NL" sz="3200" dirty="0"/>
              <a:t>Het zwaartepunt van de </a:t>
            </a:r>
            <a:r>
              <a:rPr lang="el-GR" sz="3200" dirty="0">
                <a:solidFill>
                  <a:srgbClr val="FF0000"/>
                </a:solidFill>
              </a:rPr>
              <a:t>δ</a:t>
            </a:r>
            <a:r>
              <a:rPr lang="nl-NL" sz="3200" dirty="0">
                <a:solidFill>
                  <a:srgbClr val="FF0000"/>
                </a:solidFill>
              </a:rPr>
              <a:t>-</a:t>
            </a:r>
            <a:r>
              <a:rPr lang="nl-NL" sz="3200" dirty="0"/>
              <a:t> valt samen met de </a:t>
            </a:r>
            <a:r>
              <a:rPr lang="el-GR" sz="3200" dirty="0">
                <a:solidFill>
                  <a:srgbClr val="0000FF"/>
                </a:solidFill>
              </a:rPr>
              <a:t>δ</a:t>
            </a:r>
            <a:r>
              <a:rPr lang="nl-NL" sz="3200" dirty="0">
                <a:solidFill>
                  <a:srgbClr val="0000FF"/>
                </a:solidFill>
              </a:rPr>
              <a:t>+</a:t>
            </a:r>
            <a:r>
              <a:rPr lang="nl-NL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8AA87C2-13DF-408B-9D2D-F64D12DC3338}"/>
              </a:ext>
            </a:extLst>
          </p:cNvPr>
          <p:cNvSpPr txBox="1"/>
          <p:nvPr/>
        </p:nvSpPr>
        <p:spPr>
          <a:xfrm>
            <a:off x="251520" y="26064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Zwaveltrioxide SO</a:t>
            </a:r>
            <a:r>
              <a:rPr lang="nl-NL" sz="28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7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8AA87C2-13DF-408B-9D2D-F64D12DC3338}"/>
              </a:ext>
            </a:extLst>
          </p:cNvPr>
          <p:cNvSpPr txBox="1"/>
          <p:nvPr/>
        </p:nvSpPr>
        <p:spPr>
          <a:xfrm>
            <a:off x="251520" y="260648"/>
            <a:ext cx="482453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Zwaveltrioxide SO</a:t>
            </a:r>
            <a:r>
              <a:rPr lang="nl-NL" sz="2800" baseline="-25000" dirty="0"/>
              <a:t>3</a:t>
            </a:r>
          </a:p>
          <a:p>
            <a:endParaRPr lang="nl-NL" sz="2800" baseline="-25000" dirty="0"/>
          </a:p>
          <a:p>
            <a:r>
              <a:rPr lang="nl-NL" sz="2800" dirty="0">
                <a:solidFill>
                  <a:srgbClr val="FF0000"/>
                </a:solidFill>
              </a:rPr>
              <a:t>plat molecuul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31D9BA-ACCD-4D3E-B9BF-CCCAE8B9E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83868"/>
            <a:ext cx="43101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8AA87C2-13DF-408B-9D2D-F64D12DC3338}"/>
              </a:ext>
            </a:extLst>
          </p:cNvPr>
          <p:cNvSpPr txBox="1"/>
          <p:nvPr/>
        </p:nvSpPr>
        <p:spPr>
          <a:xfrm>
            <a:off x="251520" y="260648"/>
            <a:ext cx="482453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Zwaveltrioxide SO</a:t>
            </a:r>
            <a:r>
              <a:rPr lang="nl-NL" sz="2800" baseline="-25000" dirty="0"/>
              <a:t>3</a:t>
            </a:r>
          </a:p>
          <a:p>
            <a:endParaRPr lang="nl-NL" sz="2800" baseline="-25000" dirty="0"/>
          </a:p>
          <a:p>
            <a:r>
              <a:rPr lang="nl-NL" sz="2800" dirty="0"/>
              <a:t>plat molecuul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5DEACE3-88D1-4784-AD60-4DC5C06454D4}"/>
              </a:ext>
            </a:extLst>
          </p:cNvPr>
          <p:cNvGrpSpPr/>
          <p:nvPr/>
        </p:nvGrpSpPr>
        <p:grpSpPr>
          <a:xfrm>
            <a:off x="3563888" y="783868"/>
            <a:ext cx="4310180" cy="3789040"/>
            <a:chOff x="3563888" y="783868"/>
            <a:chExt cx="4310180" cy="3789040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2D266E06-9C86-400F-8DB0-A9BBDF0FF694}"/>
                </a:ext>
              </a:extLst>
            </p:cNvPr>
            <p:cNvGrpSpPr/>
            <p:nvPr/>
          </p:nvGrpSpPr>
          <p:grpSpPr>
            <a:xfrm>
              <a:off x="3563888" y="783868"/>
              <a:ext cx="4310180" cy="3789040"/>
              <a:chOff x="3563888" y="783868"/>
              <a:chExt cx="4310180" cy="3789040"/>
            </a:xfrm>
          </p:grpSpPr>
          <p:pic>
            <p:nvPicPr>
              <p:cNvPr id="7" name="Afbeelding 6">
                <a:extLst>
                  <a:ext uri="{FF2B5EF4-FFF2-40B4-BE49-F238E27FC236}">
                    <a16:creationId xmlns:a16="http://schemas.microsoft.com/office/drawing/2014/main" id="{9DB27AB8-C3B4-4FBD-B631-3FC6852E6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783868"/>
                <a:ext cx="4310180" cy="3789040"/>
              </a:xfrm>
              <a:prstGeom prst="rect">
                <a:avLst/>
              </a:prstGeom>
            </p:spPr>
          </p:pic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F666CB8F-DCB6-4E0B-AA16-5963DC8A38DF}"/>
                  </a:ext>
                </a:extLst>
              </p:cNvPr>
              <p:cNvSpPr txBox="1"/>
              <p:nvPr/>
            </p:nvSpPr>
            <p:spPr>
              <a:xfrm>
                <a:off x="3923928" y="3573016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4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D14E357D-2672-4320-A39B-DD32E4A4E086}"/>
                  </a:ext>
                </a:extLst>
              </p:cNvPr>
              <p:cNvSpPr txBox="1"/>
              <p:nvPr/>
            </p:nvSpPr>
            <p:spPr>
              <a:xfrm>
                <a:off x="4716016" y="1014700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4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F271991-F948-40D7-8655-354861C80070}"/>
                  </a:ext>
                </a:extLst>
              </p:cNvPr>
              <p:cNvSpPr txBox="1"/>
              <p:nvPr/>
            </p:nvSpPr>
            <p:spPr>
              <a:xfrm>
                <a:off x="6948264" y="3007442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4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5669661-FDBA-4B97-97F0-9F91DAE16D42}"/>
                </a:ext>
              </a:extLst>
            </p:cNvPr>
            <p:cNvSpPr/>
            <p:nvPr/>
          </p:nvSpPr>
          <p:spPr>
            <a:xfrm>
              <a:off x="5234427" y="2457646"/>
              <a:ext cx="50206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cap="none" spc="0" dirty="0">
                  <a:ln w="317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δ</a:t>
              </a:r>
              <a:r>
                <a:rPr lang="nl-NL" sz="2400" cap="none" spc="0" dirty="0">
                  <a:ln w="317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5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8AA87C2-13DF-408B-9D2D-F64D12DC3338}"/>
              </a:ext>
            </a:extLst>
          </p:cNvPr>
          <p:cNvSpPr txBox="1"/>
          <p:nvPr/>
        </p:nvSpPr>
        <p:spPr>
          <a:xfrm>
            <a:off x="251520" y="260648"/>
            <a:ext cx="482453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Zwaveltrioxide SO</a:t>
            </a:r>
            <a:r>
              <a:rPr lang="nl-NL" sz="2800" baseline="-25000" dirty="0"/>
              <a:t>3</a:t>
            </a:r>
          </a:p>
          <a:p>
            <a:endParaRPr lang="nl-NL" sz="2800" baseline="-25000" dirty="0"/>
          </a:p>
          <a:p>
            <a:r>
              <a:rPr lang="nl-NL" sz="2800" dirty="0"/>
              <a:t>plat molecuul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688CF0-B0AA-4190-86C8-78CC55177F31}"/>
              </a:ext>
            </a:extLst>
          </p:cNvPr>
          <p:cNvSpPr txBox="1"/>
          <p:nvPr/>
        </p:nvSpPr>
        <p:spPr>
          <a:xfrm>
            <a:off x="359532" y="5097672"/>
            <a:ext cx="8676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Geen dipoolmolecuul. </a:t>
            </a:r>
          </a:p>
          <a:p>
            <a:r>
              <a:rPr lang="nl-NL" sz="3200" dirty="0"/>
              <a:t>Het zwaartepunt van de </a:t>
            </a:r>
            <a:r>
              <a:rPr lang="el-GR" sz="3200" dirty="0">
                <a:solidFill>
                  <a:srgbClr val="FF0000"/>
                </a:solidFill>
              </a:rPr>
              <a:t>δ</a:t>
            </a:r>
            <a:r>
              <a:rPr lang="nl-NL" sz="3200" dirty="0">
                <a:solidFill>
                  <a:srgbClr val="FF0000"/>
                </a:solidFill>
              </a:rPr>
              <a:t>-</a:t>
            </a:r>
            <a:r>
              <a:rPr lang="nl-NL" sz="3200" dirty="0"/>
              <a:t> valt samen met de </a:t>
            </a:r>
            <a:r>
              <a:rPr lang="el-GR" sz="3200" dirty="0">
                <a:solidFill>
                  <a:srgbClr val="0000FF"/>
                </a:solidFill>
              </a:rPr>
              <a:t>δ</a:t>
            </a:r>
            <a:r>
              <a:rPr lang="nl-NL" sz="3200" dirty="0">
                <a:solidFill>
                  <a:srgbClr val="0000FF"/>
                </a:solidFill>
              </a:rPr>
              <a:t>+</a:t>
            </a:r>
            <a:r>
              <a:rPr lang="nl-NL" sz="3200" dirty="0"/>
              <a:t>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C75B9FD-6728-4617-B557-94C8E4EDD097}"/>
              </a:ext>
            </a:extLst>
          </p:cNvPr>
          <p:cNvGrpSpPr/>
          <p:nvPr/>
        </p:nvGrpSpPr>
        <p:grpSpPr>
          <a:xfrm>
            <a:off x="3563888" y="783868"/>
            <a:ext cx="4310180" cy="3789040"/>
            <a:chOff x="3563888" y="783868"/>
            <a:chExt cx="4310180" cy="3789040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1D3E0587-BE58-4A91-950E-5904052A7175}"/>
                </a:ext>
              </a:extLst>
            </p:cNvPr>
            <p:cNvGrpSpPr/>
            <p:nvPr/>
          </p:nvGrpSpPr>
          <p:grpSpPr>
            <a:xfrm>
              <a:off x="3563888" y="783868"/>
              <a:ext cx="4310180" cy="3789040"/>
              <a:chOff x="3563888" y="783868"/>
              <a:chExt cx="4310180" cy="3789040"/>
            </a:xfrm>
          </p:grpSpPr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C43E7A74-9956-4C43-B542-87A2F8E49A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783868"/>
                <a:ext cx="4310180" cy="3789040"/>
              </a:xfrm>
              <a:prstGeom prst="rect">
                <a:avLst/>
              </a:prstGeom>
            </p:spPr>
          </p:pic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45B15D01-98CE-4EA7-8154-44CDA0F6457D}"/>
                  </a:ext>
                </a:extLst>
              </p:cNvPr>
              <p:cNvSpPr txBox="1"/>
              <p:nvPr/>
            </p:nvSpPr>
            <p:spPr>
              <a:xfrm>
                <a:off x="3923928" y="3573016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4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83D69CE-7C2D-44CA-8451-7A98D59717D3}"/>
                  </a:ext>
                </a:extLst>
              </p:cNvPr>
              <p:cNvSpPr txBox="1"/>
              <p:nvPr/>
            </p:nvSpPr>
            <p:spPr>
              <a:xfrm>
                <a:off x="4716016" y="1014700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4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8F7C7151-95FB-45D8-A036-6C92942254C3}"/>
                  </a:ext>
                </a:extLst>
              </p:cNvPr>
              <p:cNvSpPr txBox="1"/>
              <p:nvPr/>
            </p:nvSpPr>
            <p:spPr>
              <a:xfrm>
                <a:off x="6948264" y="3007442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4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3634F63-0DEF-40D7-924F-AFACFF849958}"/>
                </a:ext>
              </a:extLst>
            </p:cNvPr>
            <p:cNvSpPr/>
            <p:nvPr/>
          </p:nvSpPr>
          <p:spPr>
            <a:xfrm>
              <a:off x="5234427" y="2457646"/>
              <a:ext cx="50206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cap="none" spc="0" dirty="0">
                  <a:ln w="317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δ</a:t>
              </a:r>
              <a:r>
                <a:rPr lang="nl-NL" sz="2400" cap="none" spc="0" dirty="0">
                  <a:ln w="317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1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8AA87C2-13DF-408B-9D2D-F64D12DC3338}"/>
              </a:ext>
            </a:extLst>
          </p:cNvPr>
          <p:cNvSpPr txBox="1"/>
          <p:nvPr/>
        </p:nvSpPr>
        <p:spPr>
          <a:xfrm>
            <a:off x="251520" y="260648"/>
            <a:ext cx="482453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Zwaveltrioxide SO</a:t>
            </a:r>
            <a:r>
              <a:rPr lang="nl-NL" sz="2800" baseline="-25000" dirty="0"/>
              <a:t>3</a:t>
            </a:r>
          </a:p>
          <a:p>
            <a:endParaRPr lang="nl-NL" sz="2800" baseline="-25000" dirty="0"/>
          </a:p>
          <a:p>
            <a:r>
              <a:rPr lang="nl-NL" sz="2800" dirty="0"/>
              <a:t>plat molecuul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688CF0-B0AA-4190-86C8-78CC55177F31}"/>
              </a:ext>
            </a:extLst>
          </p:cNvPr>
          <p:cNvSpPr txBox="1"/>
          <p:nvPr/>
        </p:nvSpPr>
        <p:spPr>
          <a:xfrm>
            <a:off x="359532" y="5097672"/>
            <a:ext cx="8676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Geen dipoolmolecuul. </a:t>
            </a:r>
          </a:p>
          <a:p>
            <a:r>
              <a:rPr lang="nl-NL" sz="3200" dirty="0"/>
              <a:t>Het zwaartepunt van de </a:t>
            </a:r>
            <a:r>
              <a:rPr lang="el-GR" sz="3200" dirty="0">
                <a:solidFill>
                  <a:srgbClr val="FF0000"/>
                </a:solidFill>
              </a:rPr>
              <a:t>δ</a:t>
            </a:r>
            <a:r>
              <a:rPr lang="nl-NL" sz="3200" dirty="0">
                <a:solidFill>
                  <a:srgbClr val="FF0000"/>
                </a:solidFill>
              </a:rPr>
              <a:t>-</a:t>
            </a:r>
            <a:r>
              <a:rPr lang="nl-NL" sz="3200" dirty="0"/>
              <a:t> valt samen met de </a:t>
            </a:r>
            <a:r>
              <a:rPr lang="el-GR" sz="3200" dirty="0">
                <a:solidFill>
                  <a:srgbClr val="0000FF"/>
                </a:solidFill>
              </a:rPr>
              <a:t>δ</a:t>
            </a:r>
            <a:r>
              <a:rPr lang="nl-NL" sz="3200" dirty="0">
                <a:solidFill>
                  <a:srgbClr val="0000FF"/>
                </a:solidFill>
              </a:rPr>
              <a:t>+</a:t>
            </a:r>
            <a:r>
              <a:rPr lang="nl-NL" sz="3200" dirty="0"/>
              <a:t> 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8B35D269-8D7E-4273-B570-A9545BEB04FA}"/>
              </a:ext>
            </a:extLst>
          </p:cNvPr>
          <p:cNvGrpSpPr/>
          <p:nvPr/>
        </p:nvGrpSpPr>
        <p:grpSpPr>
          <a:xfrm>
            <a:off x="3563888" y="783868"/>
            <a:ext cx="4310180" cy="3789040"/>
            <a:chOff x="3563888" y="783868"/>
            <a:chExt cx="4310180" cy="3789040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07EEFB73-E1EC-4D8D-B19A-DCA73AFC8093}"/>
                </a:ext>
              </a:extLst>
            </p:cNvPr>
            <p:cNvGrpSpPr/>
            <p:nvPr/>
          </p:nvGrpSpPr>
          <p:grpSpPr>
            <a:xfrm>
              <a:off x="3563888" y="783868"/>
              <a:ext cx="4310180" cy="3789040"/>
              <a:chOff x="3563888" y="783868"/>
              <a:chExt cx="4310180" cy="3789040"/>
            </a:xfrm>
          </p:grpSpPr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C3F9194B-9F08-4CDE-8F27-514EA2B45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783868"/>
                <a:ext cx="4310180" cy="3789040"/>
              </a:xfrm>
              <a:prstGeom prst="rect">
                <a:avLst/>
              </a:prstGeom>
            </p:spPr>
          </p:pic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D835B1E-4F58-4E71-91AD-064C81BA1ECA}"/>
                  </a:ext>
                </a:extLst>
              </p:cNvPr>
              <p:cNvSpPr txBox="1"/>
              <p:nvPr/>
            </p:nvSpPr>
            <p:spPr>
              <a:xfrm>
                <a:off x="5287436" y="2626923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ln w="3175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</a:rPr>
                  <a:t>δ</a:t>
                </a:r>
                <a:r>
                  <a:rPr lang="nl-NL" sz="2400" b="1" dirty="0">
                    <a:ln w="3175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55CDD6E-F9AB-467E-8451-899C4126AD0F}"/>
                  </a:ext>
                </a:extLst>
              </p:cNvPr>
              <p:cNvSpPr txBox="1"/>
              <p:nvPr/>
            </p:nvSpPr>
            <p:spPr>
              <a:xfrm>
                <a:off x="4716016" y="1014700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endParaRPr lang="nl-NL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CFAF78B-7D5D-407C-9934-5EABCAF076D0}"/>
                  </a:ext>
                </a:extLst>
              </p:cNvPr>
              <p:cNvSpPr txBox="1"/>
              <p:nvPr/>
            </p:nvSpPr>
            <p:spPr>
              <a:xfrm>
                <a:off x="6948264" y="3007442"/>
                <a:ext cx="720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endParaRPr lang="nl-NL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A9A70D-BF14-4F4C-9B09-0A16C9E070DD}"/>
                </a:ext>
              </a:extLst>
            </p:cNvPr>
            <p:cNvSpPr/>
            <p:nvPr/>
          </p:nvSpPr>
          <p:spPr>
            <a:xfrm>
              <a:off x="5234427" y="2457646"/>
              <a:ext cx="50206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cap="none" spc="0" dirty="0">
                  <a:ln w="317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δ</a:t>
              </a:r>
              <a:r>
                <a:rPr lang="nl-NL" sz="2400" cap="none" spc="0" dirty="0">
                  <a:ln w="317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6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54E1451-4275-495C-9BEE-917E1D4BD01B}"/>
              </a:ext>
            </a:extLst>
          </p:cNvPr>
          <p:cNvSpPr txBox="1"/>
          <p:nvPr/>
        </p:nvSpPr>
        <p:spPr>
          <a:xfrm>
            <a:off x="431528" y="372119"/>
            <a:ext cx="2831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863419"/>
      </p:ext>
    </p:extLst>
  </p:cSld>
  <p:clrMapOvr>
    <a:masterClrMapping/>
  </p:clrMapOvr>
  <p:transition spd="slow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431528" y="372119"/>
            <a:ext cx="280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Waterstofchloride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3C2A9C-7B92-4AD9-A2F3-6550961E3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163090" y="831058"/>
            <a:ext cx="2248762" cy="2086731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08D78F0E-5722-4C59-893B-209FD135EB07}"/>
              </a:ext>
            </a:extLst>
          </p:cNvPr>
          <p:cNvGrpSpPr/>
          <p:nvPr/>
        </p:nvGrpSpPr>
        <p:grpSpPr>
          <a:xfrm>
            <a:off x="4955918" y="1500139"/>
            <a:ext cx="1692602" cy="853290"/>
            <a:chOff x="4686839" y="1554534"/>
            <a:chExt cx="1692602" cy="853290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80B60B6-884A-412E-A92C-22EF3218A95B}"/>
                </a:ext>
              </a:extLst>
            </p:cNvPr>
            <p:cNvGrpSpPr/>
            <p:nvPr/>
          </p:nvGrpSpPr>
          <p:grpSpPr>
            <a:xfrm>
              <a:off x="4817502" y="1638990"/>
              <a:ext cx="1561939" cy="768834"/>
              <a:chOff x="4641270" y="2606609"/>
              <a:chExt cx="1500500" cy="707886"/>
            </a:xfrm>
          </p:grpSpPr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B9066F8-83D6-4146-8200-9C6DB223B307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500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Cl </a:t>
                </a:r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546C3E5-6747-4CF8-86E0-572CB89CF2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747EB1B-C77E-4775-8B0B-A9B27A81243D}"/>
                </a:ext>
              </a:extLst>
            </p:cNvPr>
            <p:cNvSpPr/>
            <p:nvPr/>
          </p:nvSpPr>
          <p:spPr>
            <a:xfrm>
              <a:off x="5983286" y="1554534"/>
              <a:ext cx="3545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rgbClr val="FF0000"/>
                  </a:solidFill>
                </a:rPr>
                <a:t>δ</a:t>
              </a:r>
              <a:r>
                <a:rPr lang="nl-NL" sz="16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E232CF7-F4BE-44D2-ADE2-26E1CDD796B2}"/>
                </a:ext>
              </a:extLst>
            </p:cNvPr>
            <p:cNvSpPr/>
            <p:nvPr/>
          </p:nvSpPr>
          <p:spPr>
            <a:xfrm>
              <a:off x="4686839" y="1554534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rgbClr val="0000FF"/>
                  </a:solidFill>
                </a:rPr>
                <a:t>δ</a:t>
              </a:r>
              <a:r>
                <a:rPr lang="nl-NL" sz="1600" dirty="0">
                  <a:solidFill>
                    <a:srgbClr val="0000FF"/>
                  </a:solidFill>
                </a:rPr>
                <a:t>+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7C736C7C-01FA-4AD8-BC93-0DDDE140886F}"/>
              </a:ext>
            </a:extLst>
          </p:cNvPr>
          <p:cNvSpPr txBox="1"/>
          <p:nvPr/>
        </p:nvSpPr>
        <p:spPr>
          <a:xfrm>
            <a:off x="1165221" y="1757507"/>
            <a:ext cx="55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D3999BF-EC86-4F62-9F6D-E2929B41709E}"/>
              </a:ext>
            </a:extLst>
          </p:cNvPr>
          <p:cNvSpPr txBox="1"/>
          <p:nvPr/>
        </p:nvSpPr>
        <p:spPr>
          <a:xfrm>
            <a:off x="2950781" y="1757507"/>
            <a:ext cx="498326" cy="338554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927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69E6AB-2F47-4EDF-ABF9-7E9887526B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r="18341"/>
          <a:stretch/>
        </p:blipFill>
        <p:spPr>
          <a:xfrm>
            <a:off x="1163090" y="4045970"/>
            <a:ext cx="1871948" cy="200931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431528" y="372119"/>
            <a:ext cx="280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aterstofchloride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3C2A9C-7B92-4AD9-A2F3-6550961E3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163090" y="831058"/>
            <a:ext cx="2248762" cy="2086731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08D78F0E-5722-4C59-893B-209FD135EB07}"/>
              </a:ext>
            </a:extLst>
          </p:cNvPr>
          <p:cNvGrpSpPr/>
          <p:nvPr/>
        </p:nvGrpSpPr>
        <p:grpSpPr>
          <a:xfrm>
            <a:off x="4955918" y="1500139"/>
            <a:ext cx="1692602" cy="853290"/>
            <a:chOff x="4686839" y="1554534"/>
            <a:chExt cx="1692602" cy="853290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80B60B6-884A-412E-A92C-22EF3218A95B}"/>
                </a:ext>
              </a:extLst>
            </p:cNvPr>
            <p:cNvGrpSpPr/>
            <p:nvPr/>
          </p:nvGrpSpPr>
          <p:grpSpPr>
            <a:xfrm>
              <a:off x="4817502" y="1638990"/>
              <a:ext cx="1561939" cy="768834"/>
              <a:chOff x="4641270" y="2606609"/>
              <a:chExt cx="1500500" cy="707886"/>
            </a:xfrm>
          </p:grpSpPr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B9066F8-83D6-4146-8200-9C6DB223B307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500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Cl </a:t>
                </a:r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546C3E5-6747-4CF8-86E0-572CB89CF2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747EB1B-C77E-4775-8B0B-A9B27A81243D}"/>
                </a:ext>
              </a:extLst>
            </p:cNvPr>
            <p:cNvSpPr/>
            <p:nvPr/>
          </p:nvSpPr>
          <p:spPr>
            <a:xfrm>
              <a:off x="5983286" y="1554534"/>
              <a:ext cx="3545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rgbClr val="FF0000"/>
                  </a:solidFill>
                </a:rPr>
                <a:t>δ</a:t>
              </a:r>
              <a:r>
                <a:rPr lang="nl-NL" sz="16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E232CF7-F4BE-44D2-ADE2-26E1CDD796B2}"/>
                </a:ext>
              </a:extLst>
            </p:cNvPr>
            <p:cNvSpPr/>
            <p:nvPr/>
          </p:nvSpPr>
          <p:spPr>
            <a:xfrm>
              <a:off x="4686839" y="1554534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rgbClr val="0000FF"/>
                  </a:solidFill>
                </a:rPr>
                <a:t>δ</a:t>
              </a:r>
              <a:r>
                <a:rPr lang="nl-NL" sz="1600" dirty="0">
                  <a:solidFill>
                    <a:srgbClr val="0000FF"/>
                  </a:solidFill>
                </a:rPr>
                <a:t>+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7C736C7C-01FA-4AD8-BC93-0DDDE140886F}"/>
              </a:ext>
            </a:extLst>
          </p:cNvPr>
          <p:cNvSpPr txBox="1"/>
          <p:nvPr/>
        </p:nvSpPr>
        <p:spPr>
          <a:xfrm>
            <a:off x="1165221" y="1757507"/>
            <a:ext cx="55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D3999BF-EC86-4F62-9F6D-E2929B41709E}"/>
              </a:ext>
            </a:extLst>
          </p:cNvPr>
          <p:cNvSpPr txBox="1"/>
          <p:nvPr/>
        </p:nvSpPr>
        <p:spPr>
          <a:xfrm>
            <a:off x="2950781" y="1757507"/>
            <a:ext cx="498326" cy="338554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C0012B9B-CDAC-450E-BDEA-D7EB824D73A1}"/>
              </a:ext>
            </a:extLst>
          </p:cNvPr>
          <p:cNvGrpSpPr/>
          <p:nvPr/>
        </p:nvGrpSpPr>
        <p:grpSpPr>
          <a:xfrm>
            <a:off x="5132551" y="4745736"/>
            <a:ext cx="1312882" cy="707886"/>
            <a:chOff x="4641270" y="2606609"/>
            <a:chExt cx="1312882" cy="707886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38A6DA1F-264D-4ED5-A178-562FAD54804E}"/>
                </a:ext>
              </a:extLst>
            </p:cNvPr>
            <p:cNvSpPr txBox="1"/>
            <p:nvPr/>
          </p:nvSpPr>
          <p:spPr>
            <a:xfrm>
              <a:off x="4641270" y="2606609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F 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C380D361-EC0D-41E0-9073-6B9B7696EFB6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2985604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57C1651B-4062-43D8-BBE1-A6DA7CA13807}"/>
              </a:ext>
            </a:extLst>
          </p:cNvPr>
          <p:cNvSpPr txBox="1"/>
          <p:nvPr/>
        </p:nvSpPr>
        <p:spPr>
          <a:xfrm>
            <a:off x="377372" y="3749462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aterstoffluoride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8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082F283F-C0CC-4D32-ADD2-D3FECD3069EE}"/>
              </a:ext>
            </a:extLst>
          </p:cNvPr>
          <p:cNvGrpSpPr/>
          <p:nvPr/>
        </p:nvGrpSpPr>
        <p:grpSpPr>
          <a:xfrm>
            <a:off x="1163090" y="4045970"/>
            <a:ext cx="1871948" cy="2009316"/>
            <a:chOff x="1254125" y="4060139"/>
            <a:chExt cx="1871948" cy="200931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3769E6AB-2F47-4EDF-ABF9-7E9887526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A3BE75D-4AE3-40B1-9616-41440869E10A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85C2322-FE3E-472E-A3BF-FA5C5C28E686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08D40F8-F365-47D9-AB44-C3A9DFE3DC39}"/>
              </a:ext>
            </a:extLst>
          </p:cNvPr>
          <p:cNvSpPr txBox="1"/>
          <p:nvPr/>
        </p:nvSpPr>
        <p:spPr>
          <a:xfrm>
            <a:off x="431528" y="372119"/>
            <a:ext cx="280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aterstofchloride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3C2A9C-7B92-4AD9-A2F3-6550961E3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2632"/>
          <a:stretch/>
        </p:blipFill>
        <p:spPr>
          <a:xfrm>
            <a:off x="1163090" y="831058"/>
            <a:ext cx="2248762" cy="2086731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08D78F0E-5722-4C59-893B-209FD135EB07}"/>
              </a:ext>
            </a:extLst>
          </p:cNvPr>
          <p:cNvGrpSpPr/>
          <p:nvPr/>
        </p:nvGrpSpPr>
        <p:grpSpPr>
          <a:xfrm>
            <a:off x="4955918" y="1500139"/>
            <a:ext cx="1692602" cy="853290"/>
            <a:chOff x="4686839" y="1554534"/>
            <a:chExt cx="1692602" cy="853290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80B60B6-884A-412E-A92C-22EF3218A95B}"/>
                </a:ext>
              </a:extLst>
            </p:cNvPr>
            <p:cNvGrpSpPr/>
            <p:nvPr/>
          </p:nvGrpSpPr>
          <p:grpSpPr>
            <a:xfrm>
              <a:off x="4817502" y="1638990"/>
              <a:ext cx="1561939" cy="768834"/>
              <a:chOff x="4641270" y="2606609"/>
              <a:chExt cx="1500500" cy="707886"/>
            </a:xfrm>
          </p:grpSpPr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B9066F8-83D6-4146-8200-9C6DB223B307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500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Cl </a:t>
                </a:r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546C3E5-6747-4CF8-86E0-572CB89CF2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747EB1B-C77E-4775-8B0B-A9B27A81243D}"/>
                </a:ext>
              </a:extLst>
            </p:cNvPr>
            <p:cNvSpPr/>
            <p:nvPr/>
          </p:nvSpPr>
          <p:spPr>
            <a:xfrm>
              <a:off x="5983286" y="1554534"/>
              <a:ext cx="3545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rgbClr val="FF0000"/>
                  </a:solidFill>
                </a:rPr>
                <a:t>δ</a:t>
              </a:r>
              <a:r>
                <a:rPr lang="nl-NL" sz="1600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E232CF7-F4BE-44D2-ADE2-26E1CDD796B2}"/>
                </a:ext>
              </a:extLst>
            </p:cNvPr>
            <p:cNvSpPr/>
            <p:nvPr/>
          </p:nvSpPr>
          <p:spPr>
            <a:xfrm>
              <a:off x="4686839" y="1554534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dirty="0">
                  <a:solidFill>
                    <a:srgbClr val="0000FF"/>
                  </a:solidFill>
                </a:rPr>
                <a:t>δ</a:t>
              </a:r>
              <a:r>
                <a:rPr lang="nl-NL" sz="1600" dirty="0">
                  <a:solidFill>
                    <a:srgbClr val="0000FF"/>
                  </a:solidFill>
                </a:rPr>
                <a:t>+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7C736C7C-01FA-4AD8-BC93-0DDDE140886F}"/>
              </a:ext>
            </a:extLst>
          </p:cNvPr>
          <p:cNvSpPr txBox="1"/>
          <p:nvPr/>
        </p:nvSpPr>
        <p:spPr>
          <a:xfrm>
            <a:off x="1165221" y="1757507"/>
            <a:ext cx="55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D3999BF-EC86-4F62-9F6D-E2929B41709E}"/>
              </a:ext>
            </a:extLst>
          </p:cNvPr>
          <p:cNvSpPr txBox="1"/>
          <p:nvPr/>
        </p:nvSpPr>
        <p:spPr>
          <a:xfrm>
            <a:off x="2950781" y="1757507"/>
            <a:ext cx="498326" cy="338554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C0012B9B-CDAC-450E-BDEA-D7EB824D73A1}"/>
              </a:ext>
            </a:extLst>
          </p:cNvPr>
          <p:cNvGrpSpPr/>
          <p:nvPr/>
        </p:nvGrpSpPr>
        <p:grpSpPr>
          <a:xfrm>
            <a:off x="5132551" y="4745736"/>
            <a:ext cx="1312882" cy="707886"/>
            <a:chOff x="4641270" y="2606609"/>
            <a:chExt cx="1312882" cy="707886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38A6DA1F-264D-4ED5-A178-562FAD54804E}"/>
                </a:ext>
              </a:extLst>
            </p:cNvPr>
            <p:cNvSpPr txBox="1"/>
            <p:nvPr/>
          </p:nvSpPr>
          <p:spPr>
            <a:xfrm>
              <a:off x="4641270" y="2606609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F 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C380D361-EC0D-41E0-9073-6B9B7696EFB6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2985604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E8F21BFB-C74F-4FCA-A61D-2F088F5285B1}"/>
              </a:ext>
            </a:extLst>
          </p:cNvPr>
          <p:cNvGrpSpPr/>
          <p:nvPr/>
        </p:nvGrpSpPr>
        <p:grpSpPr>
          <a:xfrm>
            <a:off x="4842061" y="4527408"/>
            <a:ext cx="1778792" cy="529103"/>
            <a:chOff x="1458002" y="4960005"/>
            <a:chExt cx="1778792" cy="529103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CE8102B-7325-4833-A4D9-4AA70AE71C2A}"/>
                </a:ext>
              </a:extLst>
            </p:cNvPr>
            <p:cNvSpPr/>
            <p:nvPr/>
          </p:nvSpPr>
          <p:spPr>
            <a:xfrm>
              <a:off x="1458002" y="4965888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7F13A3D0-E21B-4858-B564-C1F1A66F1473}"/>
                </a:ext>
              </a:extLst>
            </p:cNvPr>
            <p:cNvSpPr/>
            <p:nvPr/>
          </p:nvSpPr>
          <p:spPr>
            <a:xfrm>
              <a:off x="2753970" y="49600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57C1651B-4062-43D8-BBE1-A6DA7CA13807}"/>
              </a:ext>
            </a:extLst>
          </p:cNvPr>
          <p:cNvSpPr txBox="1"/>
          <p:nvPr/>
        </p:nvSpPr>
        <p:spPr>
          <a:xfrm>
            <a:off x="377372" y="3749462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aterstoffluoride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402543" y="2536166"/>
            <a:ext cx="2194721" cy="15908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016">
            <a:off x="4000028" y="2003655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3">
            <a:off x="3393833" y="3982051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544" y="5486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vloeibaar ethaan    (-100</a:t>
            </a:r>
            <a:r>
              <a:rPr lang="nl-NL" baseline="30000" dirty="0"/>
              <a:t>o</a:t>
            </a:r>
            <a:r>
              <a:rPr lang="nl-NL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939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082F283F-C0CC-4D32-ADD2-D3FECD3069EE}"/>
              </a:ext>
            </a:extLst>
          </p:cNvPr>
          <p:cNvGrpSpPr/>
          <p:nvPr/>
        </p:nvGrpSpPr>
        <p:grpSpPr>
          <a:xfrm>
            <a:off x="1163090" y="4045970"/>
            <a:ext cx="1871948" cy="2009316"/>
            <a:chOff x="1254125" y="4060139"/>
            <a:chExt cx="1871948" cy="200931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3769E6AB-2F47-4EDF-ABF9-7E9887526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A3BE75D-4AE3-40B1-9616-41440869E10A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85C2322-FE3E-472E-A3BF-FA5C5C28E686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C0012B9B-CDAC-450E-BDEA-D7EB824D73A1}"/>
              </a:ext>
            </a:extLst>
          </p:cNvPr>
          <p:cNvGrpSpPr/>
          <p:nvPr/>
        </p:nvGrpSpPr>
        <p:grpSpPr>
          <a:xfrm>
            <a:off x="5132551" y="4745736"/>
            <a:ext cx="1312882" cy="707886"/>
            <a:chOff x="4641270" y="2606609"/>
            <a:chExt cx="1312882" cy="707886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38A6DA1F-264D-4ED5-A178-562FAD54804E}"/>
                </a:ext>
              </a:extLst>
            </p:cNvPr>
            <p:cNvSpPr txBox="1"/>
            <p:nvPr/>
          </p:nvSpPr>
          <p:spPr>
            <a:xfrm>
              <a:off x="4641270" y="2606609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F 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C380D361-EC0D-41E0-9073-6B9B7696EFB6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2985604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E8F21BFB-C74F-4FCA-A61D-2F088F5285B1}"/>
              </a:ext>
            </a:extLst>
          </p:cNvPr>
          <p:cNvGrpSpPr/>
          <p:nvPr/>
        </p:nvGrpSpPr>
        <p:grpSpPr>
          <a:xfrm>
            <a:off x="4842061" y="4527408"/>
            <a:ext cx="1778792" cy="529103"/>
            <a:chOff x="1458002" y="4960005"/>
            <a:chExt cx="1778792" cy="529103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CE8102B-7325-4833-A4D9-4AA70AE71C2A}"/>
                </a:ext>
              </a:extLst>
            </p:cNvPr>
            <p:cNvSpPr/>
            <p:nvPr/>
          </p:nvSpPr>
          <p:spPr>
            <a:xfrm>
              <a:off x="1458002" y="4965888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0000FF"/>
                  </a:solidFill>
                </a:rPr>
                <a:t>δ</a:t>
              </a:r>
              <a:r>
                <a:rPr lang="nl-NL" sz="2800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7F13A3D0-E21B-4858-B564-C1F1A66F1473}"/>
                </a:ext>
              </a:extLst>
            </p:cNvPr>
            <p:cNvSpPr/>
            <p:nvPr/>
          </p:nvSpPr>
          <p:spPr>
            <a:xfrm>
              <a:off x="2753970" y="49600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FF0000"/>
                  </a:solidFill>
                </a:rPr>
                <a:t>δ</a:t>
              </a:r>
              <a:r>
                <a:rPr lang="nl-NL" sz="28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57C1651B-4062-43D8-BBE1-A6DA7CA13807}"/>
              </a:ext>
            </a:extLst>
          </p:cNvPr>
          <p:cNvSpPr txBox="1"/>
          <p:nvPr/>
        </p:nvSpPr>
        <p:spPr>
          <a:xfrm>
            <a:off x="377372" y="3749462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aterstoffluoride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2A194EF6-31DD-47C2-AE3B-24A503E6E360}"/>
              </a:ext>
            </a:extLst>
          </p:cNvPr>
          <p:cNvGrpSpPr/>
          <p:nvPr/>
        </p:nvGrpSpPr>
        <p:grpSpPr>
          <a:xfrm>
            <a:off x="3029555" y="4025718"/>
            <a:ext cx="1871948" cy="2009316"/>
            <a:chOff x="1254125" y="4060139"/>
            <a:chExt cx="1871948" cy="2009316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F30ED700-E6C2-400C-A195-725D778B5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1C29B33-FEC9-43C8-9997-F6FA1EF196A6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7B39A27-32C4-4032-B45E-F9EBC997944A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03A64D38-0DB1-4C9E-A60E-A8BEDA3C59A5}"/>
              </a:ext>
            </a:extLst>
          </p:cNvPr>
          <p:cNvGrpSpPr/>
          <p:nvPr/>
        </p:nvGrpSpPr>
        <p:grpSpPr>
          <a:xfrm>
            <a:off x="4896020" y="4035844"/>
            <a:ext cx="1871948" cy="2009316"/>
            <a:chOff x="1254125" y="4060139"/>
            <a:chExt cx="1871948" cy="2009316"/>
          </a:xfrm>
        </p:grpSpPr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CE72A56D-1C70-4D62-B4C3-93C96A62B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B6C4C6AD-3C74-4308-ADC9-9B8965B802FA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32390E42-B831-47E2-A7AF-D576EE2B01B0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2C6E08FA-C10B-4E67-B986-304513388F97}"/>
              </a:ext>
            </a:extLst>
          </p:cNvPr>
          <p:cNvGrpSpPr/>
          <p:nvPr/>
        </p:nvGrpSpPr>
        <p:grpSpPr>
          <a:xfrm>
            <a:off x="6764104" y="4011072"/>
            <a:ext cx="1871948" cy="2009316"/>
            <a:chOff x="1254125" y="4060139"/>
            <a:chExt cx="1871948" cy="2009316"/>
          </a:xfrm>
        </p:grpSpPr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003DFB5F-CFF0-4E49-B0F9-7985522EE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F2C97996-294D-4CAF-A106-FE1C8E492DDA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957835F3-7CA4-4D08-B65A-15B3B6987D7A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58E7D807-C49B-44E7-BCE7-143921FC78E2}"/>
              </a:ext>
            </a:extLst>
          </p:cNvPr>
          <p:cNvSpPr txBox="1"/>
          <p:nvPr/>
        </p:nvSpPr>
        <p:spPr>
          <a:xfrm>
            <a:off x="2521586" y="6073871"/>
            <a:ext cx="464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Hele sterke dipool-dipool bindingen</a:t>
            </a:r>
          </a:p>
        </p:txBody>
      </p:sp>
    </p:spTree>
    <p:extLst>
      <p:ext uri="{BB962C8B-B14F-4D97-AF65-F5344CB8AC3E}">
        <p14:creationId xmlns:p14="http://schemas.microsoft.com/office/powerpoint/2010/main" val="42608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082F283F-C0CC-4D32-ADD2-D3FECD3069EE}"/>
              </a:ext>
            </a:extLst>
          </p:cNvPr>
          <p:cNvGrpSpPr/>
          <p:nvPr/>
        </p:nvGrpSpPr>
        <p:grpSpPr>
          <a:xfrm>
            <a:off x="1163090" y="4045970"/>
            <a:ext cx="1871948" cy="2009316"/>
            <a:chOff x="1254125" y="4060139"/>
            <a:chExt cx="1871948" cy="200931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3769E6AB-2F47-4EDF-ABF9-7E9887526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A3BE75D-4AE3-40B1-9616-41440869E10A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85C2322-FE3E-472E-A3BF-FA5C5C28E686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C0012B9B-CDAC-450E-BDEA-D7EB824D73A1}"/>
              </a:ext>
            </a:extLst>
          </p:cNvPr>
          <p:cNvGrpSpPr/>
          <p:nvPr/>
        </p:nvGrpSpPr>
        <p:grpSpPr>
          <a:xfrm>
            <a:off x="5132551" y="4745736"/>
            <a:ext cx="1312882" cy="707886"/>
            <a:chOff x="4641270" y="2606609"/>
            <a:chExt cx="1312882" cy="707886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38A6DA1F-264D-4ED5-A178-562FAD54804E}"/>
                </a:ext>
              </a:extLst>
            </p:cNvPr>
            <p:cNvSpPr txBox="1"/>
            <p:nvPr/>
          </p:nvSpPr>
          <p:spPr>
            <a:xfrm>
              <a:off x="4641270" y="2606609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F 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C380D361-EC0D-41E0-9073-6B9B7696EFB6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2985604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E8F21BFB-C74F-4FCA-A61D-2F088F5285B1}"/>
              </a:ext>
            </a:extLst>
          </p:cNvPr>
          <p:cNvGrpSpPr/>
          <p:nvPr/>
        </p:nvGrpSpPr>
        <p:grpSpPr>
          <a:xfrm>
            <a:off x="4842061" y="4527408"/>
            <a:ext cx="1778792" cy="529103"/>
            <a:chOff x="1458002" y="4960005"/>
            <a:chExt cx="1778792" cy="529103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CE8102B-7325-4833-A4D9-4AA70AE71C2A}"/>
                </a:ext>
              </a:extLst>
            </p:cNvPr>
            <p:cNvSpPr/>
            <p:nvPr/>
          </p:nvSpPr>
          <p:spPr>
            <a:xfrm>
              <a:off x="1458002" y="4965888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0000FF"/>
                  </a:solidFill>
                </a:rPr>
                <a:t>δ</a:t>
              </a:r>
              <a:r>
                <a:rPr lang="nl-NL" sz="2800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7F13A3D0-E21B-4858-B564-C1F1A66F1473}"/>
                </a:ext>
              </a:extLst>
            </p:cNvPr>
            <p:cNvSpPr/>
            <p:nvPr/>
          </p:nvSpPr>
          <p:spPr>
            <a:xfrm>
              <a:off x="2753970" y="49600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FF0000"/>
                  </a:solidFill>
                </a:rPr>
                <a:t>δ</a:t>
              </a:r>
              <a:r>
                <a:rPr lang="nl-NL" sz="28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2A194EF6-31DD-47C2-AE3B-24A503E6E360}"/>
              </a:ext>
            </a:extLst>
          </p:cNvPr>
          <p:cNvGrpSpPr/>
          <p:nvPr/>
        </p:nvGrpSpPr>
        <p:grpSpPr>
          <a:xfrm>
            <a:off x="3029555" y="4025718"/>
            <a:ext cx="1871948" cy="2009316"/>
            <a:chOff x="1254125" y="4060139"/>
            <a:chExt cx="1871948" cy="2009316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F30ED700-E6C2-400C-A195-725D778B5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1C29B33-FEC9-43C8-9997-F6FA1EF196A6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7B39A27-32C4-4032-B45E-F9EBC997944A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03A64D38-0DB1-4C9E-A60E-A8BEDA3C59A5}"/>
              </a:ext>
            </a:extLst>
          </p:cNvPr>
          <p:cNvGrpSpPr/>
          <p:nvPr/>
        </p:nvGrpSpPr>
        <p:grpSpPr>
          <a:xfrm>
            <a:off x="4896020" y="4035844"/>
            <a:ext cx="1871948" cy="2009316"/>
            <a:chOff x="1254125" y="4060139"/>
            <a:chExt cx="1871948" cy="2009316"/>
          </a:xfrm>
        </p:grpSpPr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CE72A56D-1C70-4D62-B4C3-93C96A62B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B6C4C6AD-3C74-4308-ADC9-9B8965B802FA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32390E42-B831-47E2-A7AF-D576EE2B01B0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2C6E08FA-C10B-4E67-B986-304513388F97}"/>
              </a:ext>
            </a:extLst>
          </p:cNvPr>
          <p:cNvGrpSpPr/>
          <p:nvPr/>
        </p:nvGrpSpPr>
        <p:grpSpPr>
          <a:xfrm>
            <a:off x="6764104" y="4011072"/>
            <a:ext cx="1871948" cy="2009316"/>
            <a:chOff x="1254125" y="4060139"/>
            <a:chExt cx="1871948" cy="2009316"/>
          </a:xfrm>
        </p:grpSpPr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003DFB5F-CFF0-4E49-B0F9-7985522EE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3" r="18341"/>
            <a:stretch/>
          </p:blipFill>
          <p:spPr>
            <a:xfrm>
              <a:off x="1254125" y="4060139"/>
              <a:ext cx="1871948" cy="2009316"/>
            </a:xfrm>
            <a:prstGeom prst="rect">
              <a:avLst/>
            </a:prstGeom>
          </p:spPr>
        </p:pic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F2C97996-294D-4CAF-A106-FE1C8E492DDA}"/>
                </a:ext>
              </a:extLst>
            </p:cNvPr>
            <p:cNvSpPr/>
            <p:nvPr/>
          </p:nvSpPr>
          <p:spPr>
            <a:xfrm>
              <a:off x="1254125" y="4807605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0000FF"/>
                  </a:solidFill>
                </a:rPr>
                <a:t>δ</a:t>
              </a:r>
              <a:r>
                <a:rPr lang="nl-NL" sz="28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957835F3-7CA4-4D08-B65A-15B3B6987D7A}"/>
                </a:ext>
              </a:extLst>
            </p:cNvPr>
            <p:cNvSpPr/>
            <p:nvPr/>
          </p:nvSpPr>
          <p:spPr>
            <a:xfrm>
              <a:off x="2601570" y="48076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δ</a:t>
              </a:r>
              <a:r>
                <a:rPr lang="nl-NL" sz="2800" b="1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EF607D1C-085E-4CB6-850A-FAEF740F429D}"/>
              </a:ext>
            </a:extLst>
          </p:cNvPr>
          <p:cNvGrpSpPr/>
          <p:nvPr/>
        </p:nvGrpSpPr>
        <p:grpSpPr>
          <a:xfrm>
            <a:off x="1123185" y="1388993"/>
            <a:ext cx="6118867" cy="2040007"/>
            <a:chOff x="1123185" y="1388993"/>
            <a:chExt cx="6118867" cy="2040007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6B78F0DC-6861-440C-A2D6-8CFE01A32848}"/>
                </a:ext>
              </a:extLst>
            </p:cNvPr>
            <p:cNvGrpSpPr/>
            <p:nvPr/>
          </p:nvGrpSpPr>
          <p:grpSpPr>
            <a:xfrm>
              <a:off x="1123185" y="2420888"/>
              <a:ext cx="2080663" cy="1008112"/>
              <a:chOff x="1123185" y="2420888"/>
              <a:chExt cx="2080663" cy="1008112"/>
            </a:xfrm>
          </p:grpSpPr>
          <p:sp>
            <p:nvSpPr>
              <p:cNvPr id="63" name="Ovaal 62">
                <a:extLst>
                  <a:ext uri="{FF2B5EF4-FFF2-40B4-BE49-F238E27FC236}">
                    <a16:creationId xmlns:a16="http://schemas.microsoft.com/office/drawing/2014/main" id="{9DF5B364-2585-4B87-A66E-B6D02E7FF8D7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1B18E0C0-9D5C-4693-B993-AEFC6ED40D16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DEA67C91-CD78-43F3-B3E8-4A73A832D5AF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2335D550-2837-4D9D-BA0B-ABA756EA97CF}"/>
                  </a:ext>
                </a:extLst>
              </p:cNvPr>
              <p:cNvSpPr txBox="1"/>
              <p:nvPr/>
            </p:nvSpPr>
            <p:spPr>
              <a:xfrm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404B011C-8140-4DC0-B890-91DA996D8768}"/>
                  </a:ext>
                </a:extLst>
              </p:cNvPr>
              <p:cNvSpPr txBox="1"/>
              <p:nvPr/>
            </p:nvSpPr>
            <p:spPr>
              <a:xfrm>
                <a:off x="2556701" y="2712702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48B570-1233-44DD-A5A2-357C1E00B938}"/>
                </a:ext>
              </a:extLst>
            </p:cNvPr>
            <p:cNvGrpSpPr/>
            <p:nvPr/>
          </p:nvGrpSpPr>
          <p:grpSpPr>
            <a:xfrm rot="21444318">
              <a:off x="3221952" y="2128729"/>
              <a:ext cx="2080663" cy="1008112"/>
              <a:chOff x="1123185" y="2420888"/>
              <a:chExt cx="2080663" cy="1008112"/>
            </a:xfrm>
          </p:grpSpPr>
          <p:sp>
            <p:nvSpPr>
              <p:cNvPr id="58" name="Ovaal 57">
                <a:extLst>
                  <a:ext uri="{FF2B5EF4-FFF2-40B4-BE49-F238E27FC236}">
                    <a16:creationId xmlns:a16="http://schemas.microsoft.com/office/drawing/2014/main" id="{4B01864E-979A-4CC7-97B0-B92B9DF877AC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FE2A4C60-ABE7-4477-B4BA-480DE4B17BBE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2F5DDABD-227A-4CD7-B6A7-71E856B72BD8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244EF96-0B6C-46DA-AEEC-5812DBCAD2AE}"/>
                  </a:ext>
                </a:extLst>
              </p:cNvPr>
              <p:cNvSpPr txBox="1"/>
              <p:nvPr/>
            </p:nvSpPr>
            <p:spPr>
              <a:xfrm rot="155682"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3CF27E9B-CB06-44C0-849D-51AB119C72C9}"/>
                  </a:ext>
                </a:extLst>
              </p:cNvPr>
              <p:cNvSpPr txBox="1"/>
              <p:nvPr/>
            </p:nvSpPr>
            <p:spPr>
              <a:xfrm rot="155682">
                <a:off x="2556701" y="2712702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E280C056-BD43-431B-927B-56528307003C}"/>
                </a:ext>
              </a:extLst>
            </p:cNvPr>
            <p:cNvGrpSpPr/>
            <p:nvPr/>
          </p:nvGrpSpPr>
          <p:grpSpPr>
            <a:xfrm rot="19034061">
              <a:off x="5161389" y="1388993"/>
              <a:ext cx="2080663" cy="1008112"/>
              <a:chOff x="1123185" y="2420888"/>
              <a:chExt cx="2080663" cy="1008112"/>
            </a:xfrm>
          </p:grpSpPr>
          <p:sp>
            <p:nvSpPr>
              <p:cNvPr id="53" name="Ovaal 52">
                <a:extLst>
                  <a:ext uri="{FF2B5EF4-FFF2-40B4-BE49-F238E27FC236}">
                    <a16:creationId xmlns:a16="http://schemas.microsoft.com/office/drawing/2014/main" id="{81542DD4-5114-4124-8D3B-94FEA63D94A3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A83F06-3CD6-4CAC-8038-F98DDD9EE48D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2971DE3E-FCC8-4775-B269-6803FB0AAAF7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037F2344-D9AD-449B-929C-76F3ACC8ADA4}"/>
                  </a:ext>
                </a:extLst>
              </p:cNvPr>
              <p:cNvSpPr txBox="1"/>
              <p:nvPr/>
            </p:nvSpPr>
            <p:spPr>
              <a:xfrm rot="2565939"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43120676-6E3E-432E-9A0F-E659B6DCF12F}"/>
                  </a:ext>
                </a:extLst>
              </p:cNvPr>
              <p:cNvSpPr txBox="1"/>
              <p:nvPr/>
            </p:nvSpPr>
            <p:spPr>
              <a:xfrm rot="2565939">
                <a:off x="2539690" y="2780245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CC31F3AC-07C0-4CED-8957-6AFB51B072B1}"/>
                </a:ext>
              </a:extLst>
            </p:cNvPr>
            <p:cNvGrpSpPr/>
            <p:nvPr/>
          </p:nvGrpSpPr>
          <p:grpSpPr>
            <a:xfrm>
              <a:off x="2915816" y="2636912"/>
              <a:ext cx="388036" cy="287197"/>
              <a:chOff x="2948614" y="2636912"/>
              <a:chExt cx="355237" cy="287197"/>
            </a:xfrm>
          </p:grpSpPr>
          <p:cxnSp>
            <p:nvCxnSpPr>
              <p:cNvPr id="50" name="Rechte verbindingslijn met pijl 49">
                <a:extLst>
                  <a:ext uri="{FF2B5EF4-FFF2-40B4-BE49-F238E27FC236}">
                    <a16:creationId xmlns:a16="http://schemas.microsoft.com/office/drawing/2014/main" id="{AB1A8378-171F-4C69-9294-5EBE52BFADB7}"/>
                  </a:ext>
                </a:extLst>
              </p:cNvPr>
              <p:cNvCxnSpPr/>
              <p:nvPr/>
            </p:nvCxnSpPr>
            <p:spPr>
              <a:xfrm flipH="1">
                <a:off x="2948614" y="2636912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met pijl 50">
                <a:extLst>
                  <a:ext uri="{FF2B5EF4-FFF2-40B4-BE49-F238E27FC236}">
                    <a16:creationId xmlns:a16="http://schemas.microsoft.com/office/drawing/2014/main" id="{527EC768-FD02-44DC-8BB8-0F505681B434}"/>
                  </a:ext>
                </a:extLst>
              </p:cNvPr>
              <p:cNvCxnSpPr/>
              <p:nvPr/>
            </p:nvCxnSpPr>
            <p:spPr>
              <a:xfrm flipH="1">
                <a:off x="2975818" y="2751504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met pijl 51">
                <a:extLst>
                  <a:ext uri="{FF2B5EF4-FFF2-40B4-BE49-F238E27FC236}">
                    <a16:creationId xmlns:a16="http://schemas.microsoft.com/office/drawing/2014/main" id="{22A39818-E6A5-40E5-AFE8-D7E135B8AFB2}"/>
                  </a:ext>
                </a:extLst>
              </p:cNvPr>
              <p:cNvCxnSpPr/>
              <p:nvPr/>
            </p:nvCxnSpPr>
            <p:spPr>
              <a:xfrm flipH="1">
                <a:off x="3015820" y="2869874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E94DD53A-18DC-434F-BDB2-5D6E411B5759}"/>
                </a:ext>
              </a:extLst>
            </p:cNvPr>
            <p:cNvGrpSpPr/>
            <p:nvPr/>
          </p:nvGrpSpPr>
          <p:grpSpPr>
            <a:xfrm rot="424717">
              <a:off x="5036458" y="2350955"/>
              <a:ext cx="385470" cy="377141"/>
              <a:chOff x="5027078" y="2405787"/>
              <a:chExt cx="349579" cy="319509"/>
            </a:xfrm>
          </p:grpSpPr>
          <p:cxnSp>
            <p:nvCxnSpPr>
              <p:cNvPr id="47" name="Rechte verbindingslijn met pijl 46">
                <a:extLst>
                  <a:ext uri="{FF2B5EF4-FFF2-40B4-BE49-F238E27FC236}">
                    <a16:creationId xmlns:a16="http://schemas.microsoft.com/office/drawing/2014/main" id="{8B25245A-4959-4F69-A97A-CDADE2315E02}"/>
                  </a:ext>
                </a:extLst>
              </p:cNvPr>
              <p:cNvCxnSpPr/>
              <p:nvPr/>
            </p:nvCxnSpPr>
            <p:spPr>
              <a:xfrm flipH="1">
                <a:off x="5027078" y="2405787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met pijl 47">
                <a:extLst>
                  <a:ext uri="{FF2B5EF4-FFF2-40B4-BE49-F238E27FC236}">
                    <a16:creationId xmlns:a16="http://schemas.microsoft.com/office/drawing/2014/main" id="{6A3F487B-C681-4CD2-A8F8-4A3B2D7F2566}"/>
                  </a:ext>
                </a:extLst>
              </p:cNvPr>
              <p:cNvCxnSpPr/>
              <p:nvPr/>
            </p:nvCxnSpPr>
            <p:spPr>
              <a:xfrm flipH="1">
                <a:off x="5058987" y="2522052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met pijl 48">
                <a:extLst>
                  <a:ext uri="{FF2B5EF4-FFF2-40B4-BE49-F238E27FC236}">
                    <a16:creationId xmlns:a16="http://schemas.microsoft.com/office/drawing/2014/main" id="{00881266-05AF-47B3-85DF-80BA3CB54A0E}"/>
                  </a:ext>
                </a:extLst>
              </p:cNvPr>
              <p:cNvCxnSpPr/>
              <p:nvPr/>
            </p:nvCxnSpPr>
            <p:spPr>
              <a:xfrm flipH="1">
                <a:off x="5088627" y="2636912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kstvak 67">
            <a:extLst>
              <a:ext uri="{FF2B5EF4-FFF2-40B4-BE49-F238E27FC236}">
                <a16:creationId xmlns:a16="http://schemas.microsoft.com/office/drawing/2014/main" id="{4FD71985-F226-4A11-BAA4-71B7CD07DEAC}"/>
              </a:ext>
            </a:extLst>
          </p:cNvPr>
          <p:cNvSpPr txBox="1"/>
          <p:nvPr/>
        </p:nvSpPr>
        <p:spPr>
          <a:xfrm>
            <a:off x="2521586" y="6073871"/>
            <a:ext cx="464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Hele sterke dipool-dipool bindingen</a:t>
            </a:r>
          </a:p>
        </p:txBody>
      </p:sp>
    </p:spTree>
    <p:extLst>
      <p:ext uri="{BB962C8B-B14F-4D97-AF65-F5344CB8AC3E}">
        <p14:creationId xmlns:p14="http://schemas.microsoft.com/office/powerpoint/2010/main" val="37773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6B37EE5D-350E-469B-972E-E581A5597C61}"/>
              </a:ext>
            </a:extLst>
          </p:cNvPr>
          <p:cNvGrpSpPr/>
          <p:nvPr/>
        </p:nvGrpSpPr>
        <p:grpSpPr>
          <a:xfrm>
            <a:off x="4842061" y="4527408"/>
            <a:ext cx="1778792" cy="529103"/>
            <a:chOff x="1458002" y="4960005"/>
            <a:chExt cx="1778792" cy="529103"/>
          </a:xfrm>
        </p:grpSpPr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E9A3AAD3-3153-49D5-B6BA-65AF27800331}"/>
                </a:ext>
              </a:extLst>
            </p:cNvPr>
            <p:cNvSpPr/>
            <p:nvPr/>
          </p:nvSpPr>
          <p:spPr>
            <a:xfrm>
              <a:off x="1458002" y="4965888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0000FF"/>
                  </a:solidFill>
                </a:rPr>
                <a:t>δ</a:t>
              </a:r>
              <a:r>
                <a:rPr lang="nl-NL" sz="2800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6F19EE32-4AD0-4F4A-94A6-B03D75EA3F22}"/>
                </a:ext>
              </a:extLst>
            </p:cNvPr>
            <p:cNvSpPr/>
            <p:nvPr/>
          </p:nvSpPr>
          <p:spPr>
            <a:xfrm>
              <a:off x="2753970" y="49600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FF0000"/>
                  </a:solidFill>
                </a:rPr>
                <a:t>δ</a:t>
              </a:r>
              <a:r>
                <a:rPr lang="nl-NL" sz="28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2B2FBA83-19CA-498D-8898-5DA8215430F6}"/>
              </a:ext>
            </a:extLst>
          </p:cNvPr>
          <p:cNvGrpSpPr/>
          <p:nvPr/>
        </p:nvGrpSpPr>
        <p:grpSpPr>
          <a:xfrm>
            <a:off x="6675902" y="4531289"/>
            <a:ext cx="1778792" cy="529103"/>
            <a:chOff x="1458002" y="4960005"/>
            <a:chExt cx="1778792" cy="529103"/>
          </a:xfrm>
        </p:grpSpPr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89FCB4FD-AFA0-4C46-A508-D97E1EE0175B}"/>
                </a:ext>
              </a:extLst>
            </p:cNvPr>
            <p:cNvSpPr/>
            <p:nvPr/>
          </p:nvSpPr>
          <p:spPr>
            <a:xfrm>
              <a:off x="1458002" y="4965888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0000FF"/>
                  </a:solidFill>
                </a:rPr>
                <a:t>δ</a:t>
              </a:r>
              <a:r>
                <a:rPr lang="nl-NL" sz="2800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1DD63D78-737A-4C95-83C3-1D4C98340C70}"/>
                </a:ext>
              </a:extLst>
            </p:cNvPr>
            <p:cNvSpPr/>
            <p:nvPr/>
          </p:nvSpPr>
          <p:spPr>
            <a:xfrm>
              <a:off x="2753970" y="49600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FF0000"/>
                  </a:solidFill>
                </a:rPr>
                <a:t>δ</a:t>
              </a:r>
              <a:r>
                <a:rPr lang="nl-NL" sz="28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71" name="Groep 70">
            <a:extLst>
              <a:ext uri="{FF2B5EF4-FFF2-40B4-BE49-F238E27FC236}">
                <a16:creationId xmlns:a16="http://schemas.microsoft.com/office/drawing/2014/main" id="{B21FB6C6-87BC-4663-804F-6231E0360B06}"/>
              </a:ext>
            </a:extLst>
          </p:cNvPr>
          <p:cNvGrpSpPr/>
          <p:nvPr/>
        </p:nvGrpSpPr>
        <p:grpSpPr>
          <a:xfrm>
            <a:off x="2978157" y="4537172"/>
            <a:ext cx="1778792" cy="529103"/>
            <a:chOff x="1458002" y="4960005"/>
            <a:chExt cx="1778792" cy="529103"/>
          </a:xfrm>
        </p:grpSpPr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F39A2685-B08D-4869-97FA-C257A4C7B6B8}"/>
                </a:ext>
              </a:extLst>
            </p:cNvPr>
            <p:cNvSpPr/>
            <p:nvPr/>
          </p:nvSpPr>
          <p:spPr>
            <a:xfrm>
              <a:off x="1458002" y="4965888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0000FF"/>
                  </a:solidFill>
                </a:rPr>
                <a:t>δ</a:t>
              </a:r>
              <a:r>
                <a:rPr lang="nl-NL" sz="2800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E6FF59A0-DA50-4192-AFAF-90F01D4B0BFF}"/>
                </a:ext>
              </a:extLst>
            </p:cNvPr>
            <p:cNvSpPr/>
            <p:nvPr/>
          </p:nvSpPr>
          <p:spPr>
            <a:xfrm>
              <a:off x="2753970" y="49600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FF0000"/>
                  </a:solidFill>
                </a:rPr>
                <a:t>δ</a:t>
              </a:r>
              <a:r>
                <a:rPr lang="nl-NL" sz="28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F3F3A1EE-F1D0-4EA8-A526-97B84021C06D}"/>
              </a:ext>
            </a:extLst>
          </p:cNvPr>
          <p:cNvGrpSpPr/>
          <p:nvPr/>
        </p:nvGrpSpPr>
        <p:grpSpPr>
          <a:xfrm>
            <a:off x="1114253" y="4531289"/>
            <a:ext cx="1778792" cy="529103"/>
            <a:chOff x="1458002" y="4960005"/>
            <a:chExt cx="1778792" cy="529103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56E14AC1-15CD-491C-8B71-3AB80F8E7FEE}"/>
                </a:ext>
              </a:extLst>
            </p:cNvPr>
            <p:cNvSpPr/>
            <p:nvPr/>
          </p:nvSpPr>
          <p:spPr>
            <a:xfrm>
              <a:off x="1458002" y="4965888"/>
              <a:ext cx="5517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0000FF"/>
                  </a:solidFill>
                </a:rPr>
                <a:t>δ</a:t>
              </a:r>
              <a:r>
                <a:rPr lang="nl-NL" sz="2800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6F3E67DD-0D69-461E-B049-754C609A83B4}"/>
                </a:ext>
              </a:extLst>
            </p:cNvPr>
            <p:cNvSpPr/>
            <p:nvPr/>
          </p:nvSpPr>
          <p:spPr>
            <a:xfrm>
              <a:off x="2753970" y="4960005"/>
              <a:ext cx="482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solidFill>
                    <a:srgbClr val="FF0000"/>
                  </a:solidFill>
                </a:rPr>
                <a:t>δ</a:t>
              </a:r>
              <a:r>
                <a:rPr lang="nl-NL" sz="28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B5FEA3BD-6C10-4BE2-9822-BE01A9B31204}"/>
              </a:ext>
            </a:extLst>
          </p:cNvPr>
          <p:cNvGrpSpPr/>
          <p:nvPr/>
        </p:nvGrpSpPr>
        <p:grpSpPr>
          <a:xfrm>
            <a:off x="1123185" y="1388993"/>
            <a:ext cx="6118867" cy="2040007"/>
            <a:chOff x="1123185" y="1388993"/>
            <a:chExt cx="6118867" cy="2040007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097967FF-21B7-4F6B-B9BC-2765AD2C267E}"/>
                </a:ext>
              </a:extLst>
            </p:cNvPr>
            <p:cNvGrpSpPr/>
            <p:nvPr/>
          </p:nvGrpSpPr>
          <p:grpSpPr>
            <a:xfrm>
              <a:off x="1123185" y="2420888"/>
              <a:ext cx="2080663" cy="1008112"/>
              <a:chOff x="1123185" y="2420888"/>
              <a:chExt cx="2080663" cy="1008112"/>
            </a:xfrm>
          </p:grpSpPr>
          <p:sp>
            <p:nvSpPr>
              <p:cNvPr id="60" name="Ovaal 59">
                <a:extLst>
                  <a:ext uri="{FF2B5EF4-FFF2-40B4-BE49-F238E27FC236}">
                    <a16:creationId xmlns:a16="http://schemas.microsoft.com/office/drawing/2014/main" id="{00025465-2ACB-41BB-B692-809CFA133FD6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3AA5D206-35E5-4312-AE1C-5245577A42CE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9ABC801-150A-484A-B02C-00F3D9CA6217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78EB8CDD-5D27-4991-8A73-63E394F6C34A}"/>
                  </a:ext>
                </a:extLst>
              </p:cNvPr>
              <p:cNvSpPr txBox="1"/>
              <p:nvPr/>
            </p:nvSpPr>
            <p:spPr>
              <a:xfrm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161214A6-C8CF-457D-9264-BF42D6D7430F}"/>
                  </a:ext>
                </a:extLst>
              </p:cNvPr>
              <p:cNvSpPr txBox="1"/>
              <p:nvPr/>
            </p:nvSpPr>
            <p:spPr>
              <a:xfrm>
                <a:off x="2556701" y="2712702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F2173A7A-8D74-42F1-B624-BD6ADDD607F7}"/>
                </a:ext>
              </a:extLst>
            </p:cNvPr>
            <p:cNvGrpSpPr/>
            <p:nvPr/>
          </p:nvGrpSpPr>
          <p:grpSpPr>
            <a:xfrm rot="21444318">
              <a:off x="3221952" y="2128729"/>
              <a:ext cx="2080663" cy="1008112"/>
              <a:chOff x="1123185" y="2420888"/>
              <a:chExt cx="2080663" cy="1008112"/>
            </a:xfrm>
          </p:grpSpPr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CB5DD939-2A65-4B4F-9528-143A3ADA0AB1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257E758B-AE29-4723-B1B5-77714CE37BD5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902C45BF-B220-40AC-A35C-E65E1BAB2295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6EA5AB41-A7CC-43C3-94C2-10781F4EFC93}"/>
                  </a:ext>
                </a:extLst>
              </p:cNvPr>
              <p:cNvSpPr txBox="1"/>
              <p:nvPr/>
            </p:nvSpPr>
            <p:spPr>
              <a:xfrm rot="155682"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EAE2C57-B5D1-4475-A3B7-32FA2348341E}"/>
                  </a:ext>
                </a:extLst>
              </p:cNvPr>
              <p:cNvSpPr txBox="1"/>
              <p:nvPr/>
            </p:nvSpPr>
            <p:spPr>
              <a:xfrm rot="155682">
                <a:off x="2556701" y="2712702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97F117EE-7782-4944-854B-AF96778E7577}"/>
                </a:ext>
              </a:extLst>
            </p:cNvPr>
            <p:cNvGrpSpPr/>
            <p:nvPr/>
          </p:nvGrpSpPr>
          <p:grpSpPr>
            <a:xfrm rot="19034061">
              <a:off x="5161389" y="1388993"/>
              <a:ext cx="2080663" cy="1008112"/>
              <a:chOff x="1123185" y="2420888"/>
              <a:chExt cx="2080663" cy="1008112"/>
            </a:xfrm>
          </p:grpSpPr>
          <p:sp>
            <p:nvSpPr>
              <p:cNvPr id="50" name="Ovaal 49">
                <a:extLst>
                  <a:ext uri="{FF2B5EF4-FFF2-40B4-BE49-F238E27FC236}">
                    <a16:creationId xmlns:a16="http://schemas.microsoft.com/office/drawing/2014/main" id="{A7D5EEAF-0C66-4103-A9DA-CF260C3D581F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8D9A5953-9E2A-4128-829A-0BE2E35EE9AC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0806CAE2-8941-4C2D-9B60-F65AE70EAE17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84A7E5D-28E8-4BDC-9BEC-7B23101E31F7}"/>
                  </a:ext>
                </a:extLst>
              </p:cNvPr>
              <p:cNvSpPr txBox="1"/>
              <p:nvPr/>
            </p:nvSpPr>
            <p:spPr>
              <a:xfrm rot="2565939"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1C4D89FF-5AC2-483D-BD8B-5F058AE139E3}"/>
                  </a:ext>
                </a:extLst>
              </p:cNvPr>
              <p:cNvSpPr txBox="1"/>
              <p:nvPr/>
            </p:nvSpPr>
            <p:spPr>
              <a:xfrm rot="2565939">
                <a:off x="2539690" y="2780245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E9EF6AB4-6C43-49F6-885A-E10CB0E775B7}"/>
                </a:ext>
              </a:extLst>
            </p:cNvPr>
            <p:cNvGrpSpPr/>
            <p:nvPr/>
          </p:nvGrpSpPr>
          <p:grpSpPr>
            <a:xfrm>
              <a:off x="2915816" y="2636912"/>
              <a:ext cx="388036" cy="287197"/>
              <a:chOff x="2948614" y="2636912"/>
              <a:chExt cx="355237" cy="287197"/>
            </a:xfrm>
          </p:grpSpPr>
          <p:cxnSp>
            <p:nvCxnSpPr>
              <p:cNvPr id="38" name="Rechte verbindingslijn met pijl 37">
                <a:extLst>
                  <a:ext uri="{FF2B5EF4-FFF2-40B4-BE49-F238E27FC236}">
                    <a16:creationId xmlns:a16="http://schemas.microsoft.com/office/drawing/2014/main" id="{94D1E480-A943-4BA4-99FA-0526B7A5519A}"/>
                  </a:ext>
                </a:extLst>
              </p:cNvPr>
              <p:cNvCxnSpPr/>
              <p:nvPr/>
            </p:nvCxnSpPr>
            <p:spPr>
              <a:xfrm flipH="1">
                <a:off x="2948614" y="2636912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met pijl 38">
                <a:extLst>
                  <a:ext uri="{FF2B5EF4-FFF2-40B4-BE49-F238E27FC236}">
                    <a16:creationId xmlns:a16="http://schemas.microsoft.com/office/drawing/2014/main" id="{731C182E-0798-4ACD-B352-CF05EF3804A3}"/>
                  </a:ext>
                </a:extLst>
              </p:cNvPr>
              <p:cNvCxnSpPr/>
              <p:nvPr/>
            </p:nvCxnSpPr>
            <p:spPr>
              <a:xfrm flipH="1">
                <a:off x="2975818" y="2751504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met pijl 48">
                <a:extLst>
                  <a:ext uri="{FF2B5EF4-FFF2-40B4-BE49-F238E27FC236}">
                    <a16:creationId xmlns:a16="http://schemas.microsoft.com/office/drawing/2014/main" id="{E2861E76-253F-4EA1-8847-1E9F07C3A8C7}"/>
                  </a:ext>
                </a:extLst>
              </p:cNvPr>
              <p:cNvCxnSpPr/>
              <p:nvPr/>
            </p:nvCxnSpPr>
            <p:spPr>
              <a:xfrm flipH="1">
                <a:off x="3015820" y="2869874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98C8839B-7F92-49DA-869C-6BCCF5A2A331}"/>
                </a:ext>
              </a:extLst>
            </p:cNvPr>
            <p:cNvGrpSpPr/>
            <p:nvPr/>
          </p:nvGrpSpPr>
          <p:grpSpPr>
            <a:xfrm rot="424717">
              <a:off x="5036458" y="2350955"/>
              <a:ext cx="385470" cy="377141"/>
              <a:chOff x="5027078" y="2405787"/>
              <a:chExt cx="349579" cy="319509"/>
            </a:xfrm>
          </p:grpSpPr>
          <p:cxnSp>
            <p:nvCxnSpPr>
              <p:cNvPr id="35" name="Rechte verbindingslijn met pijl 34">
                <a:extLst>
                  <a:ext uri="{FF2B5EF4-FFF2-40B4-BE49-F238E27FC236}">
                    <a16:creationId xmlns:a16="http://schemas.microsoft.com/office/drawing/2014/main" id="{6CDE8BCA-5738-41FD-B5D9-470A1F9DEC16}"/>
                  </a:ext>
                </a:extLst>
              </p:cNvPr>
              <p:cNvCxnSpPr/>
              <p:nvPr/>
            </p:nvCxnSpPr>
            <p:spPr>
              <a:xfrm flipH="1">
                <a:off x="5027078" y="2405787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met pijl 35">
                <a:extLst>
                  <a:ext uri="{FF2B5EF4-FFF2-40B4-BE49-F238E27FC236}">
                    <a16:creationId xmlns:a16="http://schemas.microsoft.com/office/drawing/2014/main" id="{4FA1212B-79EF-4F37-B1F9-B72CC9A92BC9}"/>
                  </a:ext>
                </a:extLst>
              </p:cNvPr>
              <p:cNvCxnSpPr/>
              <p:nvPr/>
            </p:nvCxnSpPr>
            <p:spPr>
              <a:xfrm flipH="1">
                <a:off x="5058987" y="2522052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met pijl 36">
                <a:extLst>
                  <a:ext uri="{FF2B5EF4-FFF2-40B4-BE49-F238E27FC236}">
                    <a16:creationId xmlns:a16="http://schemas.microsoft.com/office/drawing/2014/main" id="{7AEEF877-5840-4CFF-ADCA-9F850AB431CC}"/>
                  </a:ext>
                </a:extLst>
              </p:cNvPr>
              <p:cNvCxnSpPr/>
              <p:nvPr/>
            </p:nvCxnSpPr>
            <p:spPr>
              <a:xfrm flipH="1">
                <a:off x="5088627" y="2636912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kstvak 76">
            <a:extLst>
              <a:ext uri="{FF2B5EF4-FFF2-40B4-BE49-F238E27FC236}">
                <a16:creationId xmlns:a16="http://schemas.microsoft.com/office/drawing/2014/main" id="{A24AFED1-53C7-45C9-9F11-D7D1B4284B80}"/>
              </a:ext>
            </a:extLst>
          </p:cNvPr>
          <p:cNvSpPr txBox="1"/>
          <p:nvPr/>
        </p:nvSpPr>
        <p:spPr>
          <a:xfrm>
            <a:off x="2521586" y="6073871"/>
            <a:ext cx="464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Hele sterke dipool-dipool bindingen</a:t>
            </a:r>
          </a:p>
        </p:txBody>
      </p:sp>
    </p:spTree>
    <p:extLst>
      <p:ext uri="{BB962C8B-B14F-4D97-AF65-F5344CB8AC3E}">
        <p14:creationId xmlns:p14="http://schemas.microsoft.com/office/powerpoint/2010/main" val="9152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ep 54">
            <a:extLst>
              <a:ext uri="{FF2B5EF4-FFF2-40B4-BE49-F238E27FC236}">
                <a16:creationId xmlns:a16="http://schemas.microsoft.com/office/drawing/2014/main" id="{324CBCD5-EF03-4136-B4B5-D7109EF398C4}"/>
              </a:ext>
            </a:extLst>
          </p:cNvPr>
          <p:cNvGrpSpPr/>
          <p:nvPr/>
        </p:nvGrpSpPr>
        <p:grpSpPr>
          <a:xfrm>
            <a:off x="1123185" y="1388993"/>
            <a:ext cx="6118867" cy="2040007"/>
            <a:chOff x="1123185" y="1388993"/>
            <a:chExt cx="6118867" cy="2040007"/>
          </a:xfrm>
        </p:grpSpPr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6E348DA0-336F-496F-9D7A-D800FD27BB19}"/>
                </a:ext>
              </a:extLst>
            </p:cNvPr>
            <p:cNvGrpSpPr/>
            <p:nvPr/>
          </p:nvGrpSpPr>
          <p:grpSpPr>
            <a:xfrm>
              <a:off x="1123185" y="2420888"/>
              <a:ext cx="2080663" cy="1008112"/>
              <a:chOff x="1123185" y="2420888"/>
              <a:chExt cx="2080663" cy="1008112"/>
            </a:xfrm>
          </p:grpSpPr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44A4FC7C-D2F0-406F-98B9-6BC4D4D77472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9D571FD2-9142-4A73-83CE-1F30C8F1247C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5B2DDE56-2509-4F11-A9DC-AB2C5A596772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A2839806-68B8-458E-BAC8-E1C947FDCC41}"/>
                  </a:ext>
                </a:extLst>
              </p:cNvPr>
              <p:cNvSpPr txBox="1"/>
              <p:nvPr/>
            </p:nvSpPr>
            <p:spPr>
              <a:xfrm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16015463-9EE8-49E6-818A-961689DAE3DD}"/>
                  </a:ext>
                </a:extLst>
              </p:cNvPr>
              <p:cNvSpPr txBox="1"/>
              <p:nvPr/>
            </p:nvSpPr>
            <p:spPr>
              <a:xfrm>
                <a:off x="2556701" y="2712702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3CA742CA-9C2D-4B0D-A4CB-2FC7CB0B009A}"/>
                </a:ext>
              </a:extLst>
            </p:cNvPr>
            <p:cNvGrpSpPr/>
            <p:nvPr/>
          </p:nvGrpSpPr>
          <p:grpSpPr>
            <a:xfrm rot="21444318">
              <a:off x="3221952" y="2128729"/>
              <a:ext cx="2080663" cy="1008112"/>
              <a:chOff x="1123185" y="2420888"/>
              <a:chExt cx="2080663" cy="1008112"/>
            </a:xfrm>
          </p:grpSpPr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5292FB55-FB53-46A3-A031-523EB1F39639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303B505D-5C00-4CE5-A0DB-D6DA93020102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5814A21-0BE0-48D4-B473-8BDFBF6277F4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37CD64FE-A52A-435D-BCAF-BA75BEF96785}"/>
                  </a:ext>
                </a:extLst>
              </p:cNvPr>
              <p:cNvSpPr txBox="1"/>
              <p:nvPr/>
            </p:nvSpPr>
            <p:spPr>
              <a:xfrm rot="155682"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8A56EBFE-9469-4D96-84D9-A2493CA8222E}"/>
                  </a:ext>
                </a:extLst>
              </p:cNvPr>
              <p:cNvSpPr txBox="1"/>
              <p:nvPr/>
            </p:nvSpPr>
            <p:spPr>
              <a:xfrm rot="155682">
                <a:off x="2556701" y="2712702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5F3E1506-8EE7-4ADF-B9A5-2679780F3853}"/>
                </a:ext>
              </a:extLst>
            </p:cNvPr>
            <p:cNvGrpSpPr/>
            <p:nvPr/>
          </p:nvGrpSpPr>
          <p:grpSpPr>
            <a:xfrm rot="19034061">
              <a:off x="5161389" y="1388993"/>
              <a:ext cx="2080663" cy="1008112"/>
              <a:chOff x="1123185" y="2420888"/>
              <a:chExt cx="2080663" cy="1008112"/>
            </a:xfrm>
          </p:grpSpPr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A8450E5D-D194-4558-8B0C-8418D243A06C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E0FE4D18-8978-4FE4-896D-CF62A3289FCC}"/>
                  </a:ext>
                </a:extLst>
              </p:cNvPr>
              <p:cNvSpPr txBox="1"/>
              <p:nvPr/>
            </p:nvSpPr>
            <p:spPr>
              <a:xfrm>
                <a:off x="1403648" y="2636912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  H ─ F</a:t>
                </a:r>
              </a:p>
            </p:txBody>
          </p: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4DF96563-DAAD-4ACE-AE32-A876E24309B8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0F67C241-577D-4182-82F0-B5D25E743CD5}"/>
                  </a:ext>
                </a:extLst>
              </p:cNvPr>
              <p:cNvSpPr txBox="1"/>
              <p:nvPr/>
            </p:nvSpPr>
            <p:spPr>
              <a:xfrm rot="2565939">
                <a:off x="1123185" y="2724054"/>
                <a:ext cx="536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000" b="1" dirty="0">
                    <a:solidFill>
                      <a:srgbClr val="0070C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793CC10D-426C-410C-9AB3-7F4E437CDE1C}"/>
                  </a:ext>
                </a:extLst>
              </p:cNvPr>
              <p:cNvSpPr txBox="1"/>
              <p:nvPr/>
            </p:nvSpPr>
            <p:spPr>
              <a:xfrm rot="2565939">
                <a:off x="2539690" y="2780245"/>
                <a:ext cx="536082" cy="400110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0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02A493F5-43BC-4411-BB52-ADD51EB73DD2}"/>
                </a:ext>
              </a:extLst>
            </p:cNvPr>
            <p:cNvGrpSpPr/>
            <p:nvPr/>
          </p:nvGrpSpPr>
          <p:grpSpPr>
            <a:xfrm>
              <a:off x="2915816" y="2636912"/>
              <a:ext cx="388036" cy="287197"/>
              <a:chOff x="2948614" y="2636912"/>
              <a:chExt cx="355237" cy="287197"/>
            </a:xfrm>
          </p:grpSpPr>
          <p:cxnSp>
            <p:nvCxnSpPr>
              <p:cNvPr id="64" name="Rechte verbindingslijn met pijl 63">
                <a:extLst>
                  <a:ext uri="{FF2B5EF4-FFF2-40B4-BE49-F238E27FC236}">
                    <a16:creationId xmlns:a16="http://schemas.microsoft.com/office/drawing/2014/main" id="{D9C32BCF-49FC-498C-A270-E1AFC3F61E7D}"/>
                  </a:ext>
                </a:extLst>
              </p:cNvPr>
              <p:cNvCxnSpPr/>
              <p:nvPr/>
            </p:nvCxnSpPr>
            <p:spPr>
              <a:xfrm flipH="1">
                <a:off x="2948614" y="2636912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chte verbindingslijn met pijl 64">
                <a:extLst>
                  <a:ext uri="{FF2B5EF4-FFF2-40B4-BE49-F238E27FC236}">
                    <a16:creationId xmlns:a16="http://schemas.microsoft.com/office/drawing/2014/main" id="{83D96F53-4F12-4C05-8050-29297B0C95E0}"/>
                  </a:ext>
                </a:extLst>
              </p:cNvPr>
              <p:cNvCxnSpPr/>
              <p:nvPr/>
            </p:nvCxnSpPr>
            <p:spPr>
              <a:xfrm flipH="1">
                <a:off x="2975818" y="2751504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met pijl 65">
                <a:extLst>
                  <a:ext uri="{FF2B5EF4-FFF2-40B4-BE49-F238E27FC236}">
                    <a16:creationId xmlns:a16="http://schemas.microsoft.com/office/drawing/2014/main" id="{D033A614-0F23-4509-8968-6D9E77D62644}"/>
                  </a:ext>
                </a:extLst>
              </p:cNvPr>
              <p:cNvCxnSpPr/>
              <p:nvPr/>
            </p:nvCxnSpPr>
            <p:spPr>
              <a:xfrm flipH="1">
                <a:off x="3015820" y="2869874"/>
                <a:ext cx="288031" cy="542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54252E17-29EF-4B06-8EB9-0277CACF81A9}"/>
                </a:ext>
              </a:extLst>
            </p:cNvPr>
            <p:cNvGrpSpPr/>
            <p:nvPr/>
          </p:nvGrpSpPr>
          <p:grpSpPr>
            <a:xfrm rot="424717">
              <a:off x="5036458" y="2350955"/>
              <a:ext cx="385470" cy="377141"/>
              <a:chOff x="5027078" y="2405787"/>
              <a:chExt cx="349579" cy="319509"/>
            </a:xfrm>
          </p:grpSpPr>
          <p:cxnSp>
            <p:nvCxnSpPr>
              <p:cNvPr id="61" name="Rechte verbindingslijn met pijl 60">
                <a:extLst>
                  <a:ext uri="{FF2B5EF4-FFF2-40B4-BE49-F238E27FC236}">
                    <a16:creationId xmlns:a16="http://schemas.microsoft.com/office/drawing/2014/main" id="{A2EC41EE-298C-4A5B-AF09-E413A0413299}"/>
                  </a:ext>
                </a:extLst>
              </p:cNvPr>
              <p:cNvCxnSpPr/>
              <p:nvPr/>
            </p:nvCxnSpPr>
            <p:spPr>
              <a:xfrm flipH="1">
                <a:off x="5027078" y="2405787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met pijl 61">
                <a:extLst>
                  <a:ext uri="{FF2B5EF4-FFF2-40B4-BE49-F238E27FC236}">
                    <a16:creationId xmlns:a16="http://schemas.microsoft.com/office/drawing/2014/main" id="{F85D6EF0-2DD3-4419-8E69-8D500BE36706}"/>
                  </a:ext>
                </a:extLst>
              </p:cNvPr>
              <p:cNvCxnSpPr/>
              <p:nvPr/>
            </p:nvCxnSpPr>
            <p:spPr>
              <a:xfrm flipH="1">
                <a:off x="5058987" y="2522052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chte verbindingslijn met pijl 62">
                <a:extLst>
                  <a:ext uri="{FF2B5EF4-FFF2-40B4-BE49-F238E27FC236}">
                    <a16:creationId xmlns:a16="http://schemas.microsoft.com/office/drawing/2014/main" id="{B20E73C8-41A7-4DE9-B48A-EAE4D14FC7C9}"/>
                  </a:ext>
                </a:extLst>
              </p:cNvPr>
              <p:cNvCxnSpPr/>
              <p:nvPr/>
            </p:nvCxnSpPr>
            <p:spPr>
              <a:xfrm flipH="1">
                <a:off x="5088627" y="2636912"/>
                <a:ext cx="288030" cy="883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kstvak 48">
            <a:extLst>
              <a:ext uri="{FF2B5EF4-FFF2-40B4-BE49-F238E27FC236}">
                <a16:creationId xmlns:a16="http://schemas.microsoft.com/office/drawing/2014/main" id="{5E91E467-F181-4E4B-A449-1F3DA5EEBCA2}"/>
              </a:ext>
            </a:extLst>
          </p:cNvPr>
          <p:cNvSpPr txBox="1"/>
          <p:nvPr/>
        </p:nvSpPr>
        <p:spPr>
          <a:xfrm>
            <a:off x="2521586" y="6073871"/>
            <a:ext cx="464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Hele sterke dipool-dipool bindingen</a:t>
            </a:r>
          </a:p>
        </p:txBody>
      </p:sp>
    </p:spTree>
    <p:extLst>
      <p:ext uri="{BB962C8B-B14F-4D97-AF65-F5344CB8AC3E}">
        <p14:creationId xmlns:p14="http://schemas.microsoft.com/office/powerpoint/2010/main" val="26012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F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2EBA5FA9-5B6E-4EE8-8C77-ACB1BBD88A14}"/>
              </a:ext>
            </a:extLst>
          </p:cNvPr>
          <p:cNvSpPr txBox="1"/>
          <p:nvPr/>
        </p:nvSpPr>
        <p:spPr>
          <a:xfrm>
            <a:off x="377372" y="3749462"/>
            <a:ext cx="2831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Waterstofbruggen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DFAE646-2A0F-4A4C-940B-7FFDE35EB790}"/>
              </a:ext>
            </a:extLst>
          </p:cNvPr>
          <p:cNvSpPr txBox="1"/>
          <p:nvPr/>
        </p:nvSpPr>
        <p:spPr>
          <a:xfrm>
            <a:off x="2521586" y="6073871"/>
            <a:ext cx="464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Hele sterke dipool-dipool bindingen</a:t>
            </a:r>
          </a:p>
        </p:txBody>
      </p:sp>
    </p:spTree>
    <p:extLst>
      <p:ext uri="{BB962C8B-B14F-4D97-AF65-F5344CB8AC3E}">
        <p14:creationId xmlns:p14="http://schemas.microsoft.com/office/powerpoint/2010/main" val="3047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46A3C1-BAF4-4EB6-A12B-0B80CB103292}"/>
              </a:ext>
            </a:extLst>
          </p:cNvPr>
          <p:cNvSpPr txBox="1"/>
          <p:nvPr/>
        </p:nvSpPr>
        <p:spPr>
          <a:xfrm>
            <a:off x="377372" y="3749462"/>
            <a:ext cx="79175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</a:t>
            </a:r>
          </a:p>
          <a:p>
            <a:endParaRPr lang="nl-NL" sz="2800" dirty="0">
              <a:latin typeface="+mn-lt"/>
            </a:endParaRPr>
          </a:p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	Komen voor tussen moleculen met </a:t>
            </a:r>
          </a:p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	een -</a:t>
            </a:r>
            <a:r>
              <a:rPr lang="nl-NL" sz="2800" dirty="0">
                <a:solidFill>
                  <a:srgbClr val="FF0000"/>
                </a:solidFill>
              </a:rPr>
              <a:t>O-H binding of een -N-H binding  (en HF).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8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46A3C1-BAF4-4EB6-A12B-0B80CB103292}"/>
              </a:ext>
            </a:extLst>
          </p:cNvPr>
          <p:cNvSpPr txBox="1"/>
          <p:nvPr/>
        </p:nvSpPr>
        <p:spPr>
          <a:xfrm>
            <a:off x="377372" y="3749462"/>
            <a:ext cx="783579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</a:t>
            </a:r>
          </a:p>
          <a:p>
            <a:endParaRPr lang="nl-NL" sz="2800" dirty="0">
              <a:latin typeface="+mn-lt"/>
            </a:endParaRPr>
          </a:p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	Komen voor tussen moleculen met </a:t>
            </a:r>
          </a:p>
          <a:p>
            <a:r>
              <a:rPr lang="nl-NL" sz="2800" dirty="0">
                <a:solidFill>
                  <a:srgbClr val="FF0000"/>
                </a:solidFill>
                <a:latin typeface="+mn-lt"/>
              </a:rPr>
              <a:t>	een -</a:t>
            </a:r>
            <a:r>
              <a:rPr lang="nl-NL" sz="2800" dirty="0">
                <a:solidFill>
                  <a:srgbClr val="FF0000"/>
                </a:solidFill>
              </a:rPr>
              <a:t>O-H binding of een -N-H binding  (en HF).</a:t>
            </a:r>
          </a:p>
          <a:p>
            <a:endParaRPr lang="nl-NL" sz="1600" dirty="0">
              <a:solidFill>
                <a:srgbClr val="FF0000"/>
              </a:solidFill>
              <a:latin typeface="+mn-lt"/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	(In de vloeibare en vaste fase)</a:t>
            </a:r>
            <a:endParaRPr lang="nl-NL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7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2EBA5FA9-5B6E-4EE8-8C77-ACB1BBD88A14}"/>
              </a:ext>
            </a:extLst>
          </p:cNvPr>
          <p:cNvSpPr txBox="1"/>
          <p:nvPr/>
        </p:nvSpPr>
        <p:spPr>
          <a:xfrm>
            <a:off x="377372" y="3749462"/>
            <a:ext cx="2831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</a:t>
            </a:r>
          </a:p>
        </p:txBody>
      </p:sp>
    </p:spTree>
    <p:extLst>
      <p:ext uri="{BB962C8B-B14F-4D97-AF65-F5344CB8AC3E}">
        <p14:creationId xmlns:p14="http://schemas.microsoft.com/office/powerpoint/2010/main" val="3962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0035 -0.0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28C3510-1D66-4F79-8079-186B4441373F}"/>
              </a:ext>
            </a:extLst>
          </p:cNvPr>
          <p:cNvGrpSpPr/>
          <p:nvPr/>
        </p:nvGrpSpPr>
        <p:grpSpPr>
          <a:xfrm>
            <a:off x="2147543" y="5524665"/>
            <a:ext cx="6876866" cy="707886"/>
            <a:chOff x="1386508" y="4745736"/>
            <a:chExt cx="6876866" cy="707886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298632F1-BB00-4952-AB14-D9C2152A9A59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94DAC1F-9D39-4CFC-AB8E-C33D201E1544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0BB70385-B296-4ED2-9C62-01AD40923F80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D144B99-12DD-439C-BA5D-8D523CB47122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ep 53">
            <a:extLst>
              <a:ext uri="{FF2B5EF4-FFF2-40B4-BE49-F238E27FC236}">
                <a16:creationId xmlns:a16="http://schemas.microsoft.com/office/drawing/2014/main" id="{9B4BFB50-FD56-4F83-8F0B-BE9C4E7C61D1}"/>
              </a:ext>
            </a:extLst>
          </p:cNvPr>
          <p:cNvGrpSpPr/>
          <p:nvPr/>
        </p:nvGrpSpPr>
        <p:grpSpPr>
          <a:xfrm>
            <a:off x="2147543" y="3990820"/>
            <a:ext cx="6876866" cy="707886"/>
            <a:chOff x="1386508" y="4745736"/>
            <a:chExt cx="6876866" cy="707886"/>
          </a:xfrm>
        </p:grpSpPr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169193E-8F98-4364-B984-445F52118C5C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E43C313C-A3FF-467B-A1E0-A18165AF0B87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137ED941-9703-4C7B-B731-C6D6BD6EAB17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92E09D1C-916A-4184-A442-FBABBA56EFB1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831DCEF-B6B5-44E2-BC83-7386BDD85409}"/>
              </a:ext>
            </a:extLst>
          </p:cNvPr>
          <p:cNvGrpSpPr/>
          <p:nvPr/>
        </p:nvGrpSpPr>
        <p:grpSpPr>
          <a:xfrm>
            <a:off x="2411760" y="4602559"/>
            <a:ext cx="5544616" cy="239323"/>
            <a:chOff x="2411760" y="5391077"/>
            <a:chExt cx="5544616" cy="239323"/>
          </a:xfrm>
        </p:grpSpPr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101F3B0F-0B7B-49A3-B11C-431BC42F48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4537AC3B-CF6E-4CF9-85F3-8CB82F409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5391077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109FC45C-3AF7-4A32-9F92-8681FB414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A479011-5342-43AB-996E-E924F8DD7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B7854A84-4CE1-4BF9-950E-5994BBD659F1}"/>
              </a:ext>
            </a:extLst>
          </p:cNvPr>
          <p:cNvSpPr/>
          <p:nvPr/>
        </p:nvSpPr>
        <p:spPr>
          <a:xfrm>
            <a:off x="2315805" y="3430618"/>
            <a:ext cx="2354448" cy="382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2EBA5FA9-5B6E-4EE8-8C77-ACB1BBD88A14}"/>
              </a:ext>
            </a:extLst>
          </p:cNvPr>
          <p:cNvSpPr txBox="1"/>
          <p:nvPr/>
        </p:nvSpPr>
        <p:spPr>
          <a:xfrm>
            <a:off x="378000" y="3168000"/>
            <a:ext cx="561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ammoniak, NH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73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28C3510-1D66-4F79-8079-186B4441373F}"/>
              </a:ext>
            </a:extLst>
          </p:cNvPr>
          <p:cNvGrpSpPr/>
          <p:nvPr/>
        </p:nvGrpSpPr>
        <p:grpSpPr>
          <a:xfrm>
            <a:off x="2147543" y="5524665"/>
            <a:ext cx="6876866" cy="707886"/>
            <a:chOff x="1386508" y="4745736"/>
            <a:chExt cx="6876866" cy="707886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298632F1-BB00-4952-AB14-D9C2152A9A59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94DAC1F-9D39-4CFC-AB8E-C33D201E1544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0BB70385-B296-4ED2-9C62-01AD40923F80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D144B99-12DD-439C-BA5D-8D523CB47122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ep 53">
            <a:extLst>
              <a:ext uri="{FF2B5EF4-FFF2-40B4-BE49-F238E27FC236}">
                <a16:creationId xmlns:a16="http://schemas.microsoft.com/office/drawing/2014/main" id="{9B4BFB50-FD56-4F83-8F0B-BE9C4E7C61D1}"/>
              </a:ext>
            </a:extLst>
          </p:cNvPr>
          <p:cNvGrpSpPr/>
          <p:nvPr/>
        </p:nvGrpSpPr>
        <p:grpSpPr>
          <a:xfrm>
            <a:off x="2147543" y="3990820"/>
            <a:ext cx="6876866" cy="707886"/>
            <a:chOff x="1386508" y="4745736"/>
            <a:chExt cx="6876866" cy="707886"/>
          </a:xfrm>
        </p:grpSpPr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169193E-8F98-4364-B984-445F52118C5C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E43C313C-A3FF-467B-A1E0-A18165AF0B87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137ED941-9703-4C7B-B731-C6D6BD6EAB17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92E09D1C-916A-4184-A442-FBABBA56EFB1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831DCEF-B6B5-44E2-BC83-7386BDD85409}"/>
              </a:ext>
            </a:extLst>
          </p:cNvPr>
          <p:cNvGrpSpPr/>
          <p:nvPr/>
        </p:nvGrpSpPr>
        <p:grpSpPr>
          <a:xfrm>
            <a:off x="2411760" y="4602559"/>
            <a:ext cx="5544616" cy="239323"/>
            <a:chOff x="2411760" y="5391077"/>
            <a:chExt cx="5544616" cy="239323"/>
          </a:xfrm>
        </p:grpSpPr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101F3B0F-0B7B-49A3-B11C-431BC42F48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4537AC3B-CF6E-4CF9-85F3-8CB82F409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5391077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109FC45C-3AF7-4A32-9F92-8681FB414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A479011-5342-43AB-996E-E924F8DD7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33D478BA-D58B-4B78-8662-12266A24067F}"/>
              </a:ext>
            </a:extLst>
          </p:cNvPr>
          <p:cNvGrpSpPr/>
          <p:nvPr/>
        </p:nvGrpSpPr>
        <p:grpSpPr>
          <a:xfrm>
            <a:off x="2411760" y="3524968"/>
            <a:ext cx="5544616" cy="576001"/>
            <a:chOff x="2411760" y="6165304"/>
            <a:chExt cx="5544616" cy="576001"/>
          </a:xfrm>
        </p:grpSpPr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B0E51B23-9133-48A2-AA4C-2B63B0A7D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6501384"/>
              <a:ext cx="0" cy="23992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481A481B-A2B0-4B4B-861F-AC6D13A54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6501384"/>
              <a:ext cx="0" cy="23992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47CCF2E9-3E8D-416B-877A-0BC387B6FA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0275" y="6306235"/>
              <a:ext cx="5901" cy="43506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E84F2276-D999-4B85-A4D9-D0FC3DE2F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kstvak 73">
            <a:extLst>
              <a:ext uri="{FF2B5EF4-FFF2-40B4-BE49-F238E27FC236}">
                <a16:creationId xmlns:a16="http://schemas.microsoft.com/office/drawing/2014/main" id="{14EAE98B-3BF4-42EA-AF63-269C24D914C2}"/>
              </a:ext>
            </a:extLst>
          </p:cNvPr>
          <p:cNvSpPr txBox="1"/>
          <p:nvPr/>
        </p:nvSpPr>
        <p:spPr>
          <a:xfrm>
            <a:off x="378000" y="3168000"/>
            <a:ext cx="561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ammoniak, NH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F7AE8B37-BE1B-4BD3-8BD9-67BA3FCB8CF4}"/>
              </a:ext>
            </a:extLst>
          </p:cNvPr>
          <p:cNvGrpSpPr/>
          <p:nvPr/>
        </p:nvGrpSpPr>
        <p:grpSpPr>
          <a:xfrm>
            <a:off x="2405859" y="6159436"/>
            <a:ext cx="5544616" cy="374023"/>
            <a:chOff x="2411760" y="6165304"/>
            <a:chExt cx="5544616" cy="576000"/>
          </a:xfrm>
        </p:grpSpPr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7F097B54-6659-46F4-B19E-EAB614D76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068A1CA3-16B9-45A6-8C6A-8D2064FDD7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032AE519-86BF-435F-BA9F-BB47CB31A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9A1CE47D-CDC8-49F8-A221-D189EFC1D6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79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402543" y="2536166"/>
            <a:ext cx="2194721" cy="15908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016">
            <a:off x="4000028" y="2003655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3">
            <a:off x="3393833" y="3982051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644008" y="3645024"/>
            <a:ext cx="73981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8" y="350481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4502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2348">
            <a:off x="3470695" y="3657269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0615">
            <a:off x="3333288" y="3783600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9560">
            <a:off x="3252783" y="392647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28C3510-1D66-4F79-8079-186B4441373F}"/>
              </a:ext>
            </a:extLst>
          </p:cNvPr>
          <p:cNvGrpSpPr/>
          <p:nvPr/>
        </p:nvGrpSpPr>
        <p:grpSpPr>
          <a:xfrm>
            <a:off x="2147543" y="5524665"/>
            <a:ext cx="6876866" cy="707886"/>
            <a:chOff x="1386508" y="4745736"/>
            <a:chExt cx="6876866" cy="707886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298632F1-BB00-4952-AB14-D9C2152A9A59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94DAC1F-9D39-4CFC-AB8E-C33D201E1544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0BB70385-B296-4ED2-9C62-01AD40923F80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D144B99-12DD-439C-BA5D-8D523CB47122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ep 8">
            <a:extLst>
              <a:ext uri="{FF2B5EF4-FFF2-40B4-BE49-F238E27FC236}">
                <a16:creationId xmlns:a16="http://schemas.microsoft.com/office/drawing/2014/main" id="{E671B071-9756-411E-889A-913B3DE85BF8}"/>
              </a:ext>
            </a:extLst>
          </p:cNvPr>
          <p:cNvGrpSpPr/>
          <p:nvPr/>
        </p:nvGrpSpPr>
        <p:grpSpPr>
          <a:xfrm>
            <a:off x="2405859" y="6159436"/>
            <a:ext cx="5544616" cy="374023"/>
            <a:chOff x="2411760" y="6165304"/>
            <a:chExt cx="5544616" cy="576000"/>
          </a:xfrm>
        </p:grpSpPr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22EF6373-42B3-40C9-8AE3-F210ABAFE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E4865024-B17C-4AEB-985B-1CD7BBA48D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548B1FC7-7080-4612-96EE-7E29FFBF2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125700C4-9338-4A62-B5D0-E7A3B295B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9B4BFB50-FD56-4F83-8F0B-BE9C4E7C61D1}"/>
              </a:ext>
            </a:extLst>
          </p:cNvPr>
          <p:cNvGrpSpPr/>
          <p:nvPr/>
        </p:nvGrpSpPr>
        <p:grpSpPr>
          <a:xfrm>
            <a:off x="2147543" y="3990820"/>
            <a:ext cx="6876866" cy="707886"/>
            <a:chOff x="1386508" y="4745736"/>
            <a:chExt cx="6876866" cy="707886"/>
          </a:xfrm>
        </p:grpSpPr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0169193E-8F98-4364-B984-445F52118C5C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E43C313C-A3FF-467B-A1E0-A18165AF0B87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137ED941-9703-4C7B-B731-C6D6BD6EAB17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92E09D1C-916A-4184-A442-FBABBA56EFB1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831DCEF-B6B5-44E2-BC83-7386BDD85409}"/>
              </a:ext>
            </a:extLst>
          </p:cNvPr>
          <p:cNvGrpSpPr/>
          <p:nvPr/>
        </p:nvGrpSpPr>
        <p:grpSpPr>
          <a:xfrm>
            <a:off x="2411760" y="4602559"/>
            <a:ext cx="5544616" cy="239323"/>
            <a:chOff x="2411760" y="5391077"/>
            <a:chExt cx="5544616" cy="239323"/>
          </a:xfrm>
        </p:grpSpPr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101F3B0F-0B7B-49A3-B11C-431BC42F48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4537AC3B-CF6E-4CF9-85F3-8CB82F409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5391077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109FC45C-3AF7-4A32-9F92-8681FB414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A479011-5342-43AB-996E-E924F8DD7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33D478BA-D58B-4B78-8662-12266A24067F}"/>
              </a:ext>
            </a:extLst>
          </p:cNvPr>
          <p:cNvGrpSpPr/>
          <p:nvPr/>
        </p:nvGrpSpPr>
        <p:grpSpPr>
          <a:xfrm>
            <a:off x="2411760" y="3524968"/>
            <a:ext cx="5544616" cy="576001"/>
            <a:chOff x="2411760" y="6165304"/>
            <a:chExt cx="5544616" cy="576001"/>
          </a:xfrm>
        </p:grpSpPr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B0E51B23-9133-48A2-AA4C-2B63B0A7D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6501384"/>
              <a:ext cx="0" cy="23992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481A481B-A2B0-4B4B-861F-AC6D13A54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6501384"/>
              <a:ext cx="0" cy="23992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47CCF2E9-3E8D-416B-877A-0BC387B6FA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0275" y="6306235"/>
              <a:ext cx="5901" cy="43506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E84F2276-D999-4B85-A4D9-D0FC3DE2F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kstvak 68">
            <a:extLst>
              <a:ext uri="{FF2B5EF4-FFF2-40B4-BE49-F238E27FC236}">
                <a16:creationId xmlns:a16="http://schemas.microsoft.com/office/drawing/2014/main" id="{5495BF56-2A79-43C5-B47B-FD2AEB0847C4}"/>
              </a:ext>
            </a:extLst>
          </p:cNvPr>
          <p:cNvSpPr txBox="1"/>
          <p:nvPr/>
        </p:nvSpPr>
        <p:spPr>
          <a:xfrm>
            <a:off x="6950491" y="2958013"/>
            <a:ext cx="219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    N    H </a:t>
            </a:r>
          </a:p>
        </p:txBody>
      </p: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0BE8F31C-E57A-4A1F-9051-6DFFE7B13790}"/>
              </a:ext>
            </a:extLst>
          </p:cNvPr>
          <p:cNvCxnSpPr>
            <a:cxnSpLocks/>
          </p:cNvCxnSpPr>
          <p:nvPr/>
        </p:nvCxnSpPr>
        <p:spPr>
          <a:xfrm>
            <a:off x="8246818" y="3285963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>
            <a:extLst>
              <a:ext uri="{FF2B5EF4-FFF2-40B4-BE49-F238E27FC236}">
                <a16:creationId xmlns:a16="http://schemas.microsoft.com/office/drawing/2014/main" id="{073BA178-88E9-4FD4-ABD2-085FCAA86295}"/>
              </a:ext>
            </a:extLst>
          </p:cNvPr>
          <p:cNvCxnSpPr>
            <a:cxnSpLocks/>
          </p:cNvCxnSpPr>
          <p:nvPr/>
        </p:nvCxnSpPr>
        <p:spPr>
          <a:xfrm>
            <a:off x="7458002" y="329203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4E057758-2560-4BAE-87FE-AC2BF74581E6}"/>
              </a:ext>
            </a:extLst>
          </p:cNvPr>
          <p:cNvCxnSpPr>
            <a:cxnSpLocks/>
          </p:cNvCxnSpPr>
          <p:nvPr/>
        </p:nvCxnSpPr>
        <p:spPr>
          <a:xfrm flipV="1">
            <a:off x="7974097" y="283941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kstvak 72">
            <a:extLst>
              <a:ext uri="{FF2B5EF4-FFF2-40B4-BE49-F238E27FC236}">
                <a16:creationId xmlns:a16="http://schemas.microsoft.com/office/drawing/2014/main" id="{89972454-82BF-4D1A-B186-A0DCB010B91F}"/>
              </a:ext>
            </a:extLst>
          </p:cNvPr>
          <p:cNvSpPr txBox="1"/>
          <p:nvPr/>
        </p:nvSpPr>
        <p:spPr>
          <a:xfrm>
            <a:off x="7711527" y="2230217"/>
            <a:ext cx="131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     </a:t>
            </a: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14EAE98B-3BF4-42EA-AF63-269C24D914C2}"/>
              </a:ext>
            </a:extLst>
          </p:cNvPr>
          <p:cNvSpPr txBox="1"/>
          <p:nvPr/>
        </p:nvSpPr>
        <p:spPr>
          <a:xfrm>
            <a:off x="378000" y="3168000"/>
            <a:ext cx="561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ammoniak, NH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079E7650-3161-4C76-9FA5-16A6D6996C11}"/>
              </a:ext>
            </a:extLst>
          </p:cNvPr>
          <p:cNvCxnSpPr>
            <a:cxnSpLocks/>
          </p:cNvCxnSpPr>
          <p:nvPr/>
        </p:nvCxnSpPr>
        <p:spPr>
          <a:xfrm flipH="1" flipV="1">
            <a:off x="8892480" y="3285963"/>
            <a:ext cx="288032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BA0846B1-37EF-4AA5-A066-6A085DC7E9A0}"/>
              </a:ext>
            </a:extLst>
          </p:cNvPr>
          <p:cNvCxnSpPr>
            <a:cxnSpLocks/>
          </p:cNvCxnSpPr>
          <p:nvPr/>
        </p:nvCxnSpPr>
        <p:spPr>
          <a:xfrm flipH="1">
            <a:off x="6732240" y="3314174"/>
            <a:ext cx="27627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7571D8AE-1E2C-49B0-BB0B-63EE0CC11811}"/>
              </a:ext>
            </a:extLst>
          </p:cNvPr>
          <p:cNvCxnSpPr>
            <a:cxnSpLocks/>
          </p:cNvCxnSpPr>
          <p:nvPr/>
        </p:nvCxnSpPr>
        <p:spPr>
          <a:xfrm flipV="1">
            <a:off x="7950475" y="2110257"/>
            <a:ext cx="0" cy="2399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831DCEF-B6B5-44E2-BC83-7386BDD85409}"/>
              </a:ext>
            </a:extLst>
          </p:cNvPr>
          <p:cNvGrpSpPr/>
          <p:nvPr/>
        </p:nvGrpSpPr>
        <p:grpSpPr>
          <a:xfrm>
            <a:off x="2411760" y="4602559"/>
            <a:ext cx="5544616" cy="239323"/>
            <a:chOff x="2411760" y="5391077"/>
            <a:chExt cx="5544616" cy="239323"/>
          </a:xfrm>
        </p:grpSpPr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101F3B0F-0B7B-49A3-B11C-431BC42F48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4537AC3B-CF6E-4CF9-85F3-8CB82F409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5391077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109FC45C-3AF7-4A32-9F92-8681FB414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A479011-5342-43AB-996E-E924F8DD7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B7854A84-4CE1-4BF9-950E-5994BBD659F1}"/>
              </a:ext>
            </a:extLst>
          </p:cNvPr>
          <p:cNvSpPr/>
          <p:nvPr/>
        </p:nvSpPr>
        <p:spPr>
          <a:xfrm>
            <a:off x="2280762" y="3489229"/>
            <a:ext cx="4164670" cy="315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FB04E11C-D367-43A6-BB07-361020492613}"/>
              </a:ext>
            </a:extLst>
          </p:cNvPr>
          <p:cNvGrpSpPr/>
          <p:nvPr/>
        </p:nvGrpSpPr>
        <p:grpSpPr>
          <a:xfrm>
            <a:off x="1692000" y="5531827"/>
            <a:ext cx="7344866" cy="1323439"/>
            <a:chOff x="1692000" y="5531827"/>
            <a:chExt cx="7344866" cy="1323439"/>
          </a:xfrm>
        </p:grpSpPr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C35165B2-6C81-49D4-90B8-01DBC4B606BD}"/>
                </a:ext>
              </a:extLst>
            </p:cNvPr>
            <p:cNvGrpSpPr/>
            <p:nvPr/>
          </p:nvGrpSpPr>
          <p:grpSpPr>
            <a:xfrm>
              <a:off x="1692000" y="5531827"/>
              <a:ext cx="6996456" cy="1323439"/>
              <a:chOff x="1386508" y="4745736"/>
              <a:chExt cx="6996456" cy="1323439"/>
            </a:xfrm>
          </p:grpSpPr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C942F41A-351D-4502-9E1D-7CD697A14265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4038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84A26744-1791-4D26-8577-CBB54C0839C3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</a:t>
                </a:r>
              </a:p>
              <a:p>
                <a:r>
                  <a:rPr lang="nl-NL" sz="4000" dirty="0"/>
                  <a:t>     </a:t>
                </a: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7DD4DC3E-C7B5-4DA3-AC49-4788B41BA920}"/>
                  </a:ext>
                </a:extLst>
              </p:cNvPr>
              <p:cNvSpPr txBox="1"/>
              <p:nvPr/>
            </p:nvSpPr>
            <p:spPr>
              <a:xfrm>
                <a:off x="3259595" y="4745736"/>
                <a:ext cx="14046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A05A4342-7F96-4A69-B2D7-CA0881D1BD97}"/>
                  </a:ext>
                </a:extLst>
              </p:cNvPr>
              <p:cNvSpPr txBox="1"/>
              <p:nvPr/>
            </p:nvSpPr>
            <p:spPr>
              <a:xfrm>
                <a:off x="6950491" y="4745736"/>
                <a:ext cx="14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</p:grp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CC002F27-F9D0-4EDE-9F00-E1D667F834B0}"/>
                </a:ext>
              </a:extLst>
            </p:cNvPr>
            <p:cNvCxnSpPr>
              <a:cxnSpLocks/>
            </p:cNvCxnSpPr>
            <p:nvPr/>
          </p:nvCxnSpPr>
          <p:spPr>
            <a:xfrm>
              <a:off x="2411760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1B4F80B-B317-4A78-948C-DAC4A414E522}"/>
                </a:ext>
              </a:extLst>
            </p:cNvPr>
            <p:cNvCxnSpPr>
              <a:cxnSpLocks/>
            </p:cNvCxnSpPr>
            <p:nvPr/>
          </p:nvCxnSpPr>
          <p:spPr>
            <a:xfrm>
              <a:off x="4267397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59EADF09-27F1-4EF7-A381-B918E1B92E1D}"/>
                </a:ext>
              </a:extLst>
            </p:cNvPr>
            <p:cNvCxnSpPr>
              <a:cxnSpLocks/>
            </p:cNvCxnSpPr>
            <p:nvPr/>
          </p:nvCxnSpPr>
          <p:spPr>
            <a:xfrm>
              <a:off x="61561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0D39DF22-4376-41AD-8542-BF94AF09DA75}"/>
                </a:ext>
              </a:extLst>
            </p:cNvPr>
            <p:cNvCxnSpPr>
              <a:cxnSpLocks/>
            </p:cNvCxnSpPr>
            <p:nvPr/>
          </p:nvCxnSpPr>
          <p:spPr>
            <a:xfrm>
              <a:off x="79563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6CAB7FE1-6C54-4471-8E0C-E41A9664064D}"/>
                </a:ext>
              </a:extLst>
            </p:cNvPr>
            <p:cNvGrpSpPr/>
            <p:nvPr/>
          </p:nvGrpSpPr>
          <p:grpSpPr>
            <a:xfrm>
              <a:off x="2160000" y="6055762"/>
              <a:ext cx="6876866" cy="707886"/>
              <a:chOff x="1386508" y="4745736"/>
              <a:chExt cx="6876866" cy="707886"/>
            </a:xfrm>
          </p:grpSpPr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F1EFEC9F-377A-4157-9DCE-C923A46032CF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343BE5D-4099-44DE-8FD0-B9BAB59D3DC5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0041FB15-D263-4644-B0B3-3B2FD7104588}"/>
                  </a:ext>
                </a:extLst>
              </p:cNvPr>
              <p:cNvSpPr txBox="1"/>
              <p:nvPr/>
            </p:nvSpPr>
            <p:spPr>
              <a:xfrm>
                <a:off x="3259596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0E7D6846-378B-46DF-93AB-D697BA5DE5FE}"/>
                  </a:ext>
                </a:extLst>
              </p:cNvPr>
              <p:cNvSpPr txBox="1"/>
              <p:nvPr/>
            </p:nvSpPr>
            <p:spPr>
              <a:xfrm>
                <a:off x="6950492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</p:grpSp>
      </p:grpSp>
      <p:grpSp>
        <p:nvGrpSpPr>
          <p:cNvPr id="93" name="Groep 92">
            <a:extLst>
              <a:ext uri="{FF2B5EF4-FFF2-40B4-BE49-F238E27FC236}">
                <a16:creationId xmlns:a16="http://schemas.microsoft.com/office/drawing/2014/main" id="{9ED943C9-6EA5-48FB-9EA8-B81F8AB103BB}"/>
              </a:ext>
            </a:extLst>
          </p:cNvPr>
          <p:cNvGrpSpPr/>
          <p:nvPr/>
        </p:nvGrpSpPr>
        <p:grpSpPr>
          <a:xfrm>
            <a:off x="2147543" y="3990820"/>
            <a:ext cx="6876866" cy="707886"/>
            <a:chOff x="1386508" y="4745736"/>
            <a:chExt cx="6876866" cy="707886"/>
          </a:xfrm>
        </p:grpSpPr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A2724B83-328C-44D8-975D-A29F1C1C053A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1878D180-79BA-4B7B-98C7-D68859FF2A9E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6" name="Tekstvak 95">
              <a:extLst>
                <a:ext uri="{FF2B5EF4-FFF2-40B4-BE49-F238E27FC236}">
                  <a16:creationId xmlns:a16="http://schemas.microsoft.com/office/drawing/2014/main" id="{CC6227F8-0174-462D-9E9A-9CD21142141C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7" name="Tekstvak 96">
              <a:extLst>
                <a:ext uri="{FF2B5EF4-FFF2-40B4-BE49-F238E27FC236}">
                  <a16:creationId xmlns:a16="http://schemas.microsoft.com/office/drawing/2014/main" id="{1EE85D8F-ED2C-4302-A885-DD0196C2AB2C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sp>
        <p:nvSpPr>
          <p:cNvPr id="53" name="Tekstvak 52">
            <a:extLst>
              <a:ext uri="{FF2B5EF4-FFF2-40B4-BE49-F238E27FC236}">
                <a16:creationId xmlns:a16="http://schemas.microsoft.com/office/drawing/2014/main" id="{4660A74F-9D71-431C-8335-B2374517F1F1}"/>
              </a:ext>
            </a:extLst>
          </p:cNvPr>
          <p:cNvSpPr txBox="1"/>
          <p:nvPr/>
        </p:nvSpPr>
        <p:spPr>
          <a:xfrm>
            <a:off x="378000" y="3168000"/>
            <a:ext cx="653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ethaanamine, 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NH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45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831DCEF-B6B5-44E2-BC83-7386BDD85409}"/>
              </a:ext>
            </a:extLst>
          </p:cNvPr>
          <p:cNvGrpSpPr/>
          <p:nvPr/>
        </p:nvGrpSpPr>
        <p:grpSpPr>
          <a:xfrm>
            <a:off x="2411760" y="4602559"/>
            <a:ext cx="5544616" cy="239323"/>
            <a:chOff x="2411760" y="5391077"/>
            <a:chExt cx="5544616" cy="239323"/>
          </a:xfrm>
        </p:grpSpPr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101F3B0F-0B7B-49A3-B11C-431BC42F48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4537AC3B-CF6E-4CF9-85F3-8CB82F409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5391077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109FC45C-3AF7-4A32-9F92-8681FB414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A479011-5342-43AB-996E-E924F8DD7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33D478BA-D58B-4B78-8662-12266A24067F}"/>
              </a:ext>
            </a:extLst>
          </p:cNvPr>
          <p:cNvGrpSpPr/>
          <p:nvPr/>
        </p:nvGrpSpPr>
        <p:grpSpPr>
          <a:xfrm>
            <a:off x="2411760" y="3524968"/>
            <a:ext cx="5544616" cy="576000"/>
            <a:chOff x="2411760" y="6165304"/>
            <a:chExt cx="5544616" cy="576000"/>
          </a:xfrm>
        </p:grpSpPr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B0E51B23-9133-48A2-AA4C-2B63B0A7D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6501384"/>
              <a:ext cx="0" cy="23992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481A481B-A2B0-4B4B-861F-AC6D13A54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6501384"/>
              <a:ext cx="0" cy="23992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47CCF2E9-3E8D-416B-877A-0BC387B6FA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6501384"/>
              <a:ext cx="0" cy="23992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E84F2276-D999-4B85-A4D9-D0FC3DE2F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ep 68">
            <a:extLst>
              <a:ext uri="{FF2B5EF4-FFF2-40B4-BE49-F238E27FC236}">
                <a16:creationId xmlns:a16="http://schemas.microsoft.com/office/drawing/2014/main" id="{FB04E11C-D367-43A6-BB07-361020492613}"/>
              </a:ext>
            </a:extLst>
          </p:cNvPr>
          <p:cNvGrpSpPr/>
          <p:nvPr/>
        </p:nvGrpSpPr>
        <p:grpSpPr>
          <a:xfrm>
            <a:off x="1692000" y="5531827"/>
            <a:ext cx="7344866" cy="1323439"/>
            <a:chOff x="1692000" y="5531827"/>
            <a:chExt cx="7344866" cy="1323439"/>
          </a:xfrm>
        </p:grpSpPr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C35165B2-6C81-49D4-90B8-01DBC4B606BD}"/>
                </a:ext>
              </a:extLst>
            </p:cNvPr>
            <p:cNvGrpSpPr/>
            <p:nvPr/>
          </p:nvGrpSpPr>
          <p:grpSpPr>
            <a:xfrm>
              <a:off x="1692000" y="5531827"/>
              <a:ext cx="6996456" cy="1323439"/>
              <a:chOff x="1386508" y="4745736"/>
              <a:chExt cx="6996456" cy="1323439"/>
            </a:xfrm>
          </p:grpSpPr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C942F41A-351D-4502-9E1D-7CD697A14265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4038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84A26744-1791-4D26-8577-CBB54C0839C3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</a:t>
                </a:r>
              </a:p>
              <a:p>
                <a:r>
                  <a:rPr lang="nl-NL" sz="4000" dirty="0"/>
                  <a:t>     </a:t>
                </a: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7DD4DC3E-C7B5-4DA3-AC49-4788B41BA920}"/>
                  </a:ext>
                </a:extLst>
              </p:cNvPr>
              <p:cNvSpPr txBox="1"/>
              <p:nvPr/>
            </p:nvSpPr>
            <p:spPr>
              <a:xfrm>
                <a:off x="3259595" y="4745736"/>
                <a:ext cx="14046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A05A4342-7F96-4A69-B2D7-CA0881D1BD97}"/>
                  </a:ext>
                </a:extLst>
              </p:cNvPr>
              <p:cNvSpPr txBox="1"/>
              <p:nvPr/>
            </p:nvSpPr>
            <p:spPr>
              <a:xfrm>
                <a:off x="6950491" y="4745736"/>
                <a:ext cx="14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</p:grp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CC002F27-F9D0-4EDE-9F00-E1D667F834B0}"/>
                </a:ext>
              </a:extLst>
            </p:cNvPr>
            <p:cNvCxnSpPr>
              <a:cxnSpLocks/>
            </p:cNvCxnSpPr>
            <p:nvPr/>
          </p:nvCxnSpPr>
          <p:spPr>
            <a:xfrm>
              <a:off x="2411760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1B4F80B-B317-4A78-948C-DAC4A414E522}"/>
                </a:ext>
              </a:extLst>
            </p:cNvPr>
            <p:cNvCxnSpPr>
              <a:cxnSpLocks/>
            </p:cNvCxnSpPr>
            <p:nvPr/>
          </p:nvCxnSpPr>
          <p:spPr>
            <a:xfrm>
              <a:off x="4267397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59EADF09-27F1-4EF7-A381-B918E1B92E1D}"/>
                </a:ext>
              </a:extLst>
            </p:cNvPr>
            <p:cNvCxnSpPr>
              <a:cxnSpLocks/>
            </p:cNvCxnSpPr>
            <p:nvPr/>
          </p:nvCxnSpPr>
          <p:spPr>
            <a:xfrm>
              <a:off x="61561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0D39DF22-4376-41AD-8542-BF94AF09DA75}"/>
                </a:ext>
              </a:extLst>
            </p:cNvPr>
            <p:cNvCxnSpPr>
              <a:cxnSpLocks/>
            </p:cNvCxnSpPr>
            <p:nvPr/>
          </p:nvCxnSpPr>
          <p:spPr>
            <a:xfrm>
              <a:off x="79563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6CAB7FE1-6C54-4471-8E0C-E41A9664064D}"/>
                </a:ext>
              </a:extLst>
            </p:cNvPr>
            <p:cNvGrpSpPr/>
            <p:nvPr/>
          </p:nvGrpSpPr>
          <p:grpSpPr>
            <a:xfrm>
              <a:off x="2160000" y="6055762"/>
              <a:ext cx="6876866" cy="707886"/>
              <a:chOff x="1386508" y="4745736"/>
              <a:chExt cx="6876866" cy="707886"/>
            </a:xfrm>
          </p:grpSpPr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F1EFEC9F-377A-4157-9DCE-C923A46032CF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343BE5D-4099-44DE-8FD0-B9BAB59D3DC5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0041FB15-D263-4644-B0B3-3B2FD7104588}"/>
                  </a:ext>
                </a:extLst>
              </p:cNvPr>
              <p:cNvSpPr txBox="1"/>
              <p:nvPr/>
            </p:nvSpPr>
            <p:spPr>
              <a:xfrm>
                <a:off x="3259596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0E7D6846-378B-46DF-93AB-D697BA5DE5FE}"/>
                  </a:ext>
                </a:extLst>
              </p:cNvPr>
              <p:cNvSpPr txBox="1"/>
              <p:nvPr/>
            </p:nvSpPr>
            <p:spPr>
              <a:xfrm>
                <a:off x="6950492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</p:grpSp>
      </p:grpSp>
      <p:grpSp>
        <p:nvGrpSpPr>
          <p:cNvPr id="88" name="Groep 87">
            <a:extLst>
              <a:ext uri="{FF2B5EF4-FFF2-40B4-BE49-F238E27FC236}">
                <a16:creationId xmlns:a16="http://schemas.microsoft.com/office/drawing/2014/main" id="{03AABE76-044A-47A8-8637-E90E09F2EEB7}"/>
              </a:ext>
            </a:extLst>
          </p:cNvPr>
          <p:cNvGrpSpPr/>
          <p:nvPr/>
        </p:nvGrpSpPr>
        <p:grpSpPr>
          <a:xfrm>
            <a:off x="2147543" y="3990820"/>
            <a:ext cx="6876866" cy="707886"/>
            <a:chOff x="1386508" y="4745736"/>
            <a:chExt cx="6876866" cy="707886"/>
          </a:xfrm>
        </p:grpSpPr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BC7EE993-DC34-459E-9ED2-C721B9F765D7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08C8B4F9-717A-4CDD-8A39-B3C4B43CBF1E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949E6F4D-74ED-476B-A1CD-300A04E8527F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C108CD86-686F-4EB4-91FB-B3D13748570A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sp>
        <p:nvSpPr>
          <p:cNvPr id="97" name="Tekstvak 96">
            <a:extLst>
              <a:ext uri="{FF2B5EF4-FFF2-40B4-BE49-F238E27FC236}">
                <a16:creationId xmlns:a16="http://schemas.microsoft.com/office/drawing/2014/main" id="{6465B8E5-77E9-4272-8932-05371E8F5952}"/>
              </a:ext>
            </a:extLst>
          </p:cNvPr>
          <p:cNvSpPr txBox="1"/>
          <p:nvPr/>
        </p:nvSpPr>
        <p:spPr>
          <a:xfrm>
            <a:off x="378000" y="3168000"/>
            <a:ext cx="653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ethaanamine, 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NH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78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N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831DCEF-B6B5-44E2-BC83-7386BDD85409}"/>
              </a:ext>
            </a:extLst>
          </p:cNvPr>
          <p:cNvGrpSpPr/>
          <p:nvPr/>
        </p:nvGrpSpPr>
        <p:grpSpPr>
          <a:xfrm>
            <a:off x="2411760" y="4602559"/>
            <a:ext cx="5544616" cy="239323"/>
            <a:chOff x="2411760" y="5391077"/>
            <a:chExt cx="5544616" cy="239323"/>
          </a:xfrm>
        </p:grpSpPr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101F3B0F-0B7B-49A3-B11C-431BC42F48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4537AC3B-CF6E-4CF9-85F3-8CB82F409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5391077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109FC45C-3AF7-4A32-9F92-8681FB414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AA479011-5342-43AB-996E-E924F8DD7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5400000"/>
              <a:ext cx="0" cy="230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33D478BA-D58B-4B78-8662-12266A24067F}"/>
              </a:ext>
            </a:extLst>
          </p:cNvPr>
          <p:cNvGrpSpPr/>
          <p:nvPr/>
        </p:nvGrpSpPr>
        <p:grpSpPr>
          <a:xfrm>
            <a:off x="2411760" y="3524968"/>
            <a:ext cx="5544616" cy="576000"/>
            <a:chOff x="2411760" y="6165304"/>
            <a:chExt cx="5544616" cy="576000"/>
          </a:xfrm>
        </p:grpSpPr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B0E51B23-9133-48A2-AA4C-2B63B0A7D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6501384"/>
              <a:ext cx="0" cy="23992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481A481B-A2B0-4B4B-861F-AC6D13A54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6501384"/>
              <a:ext cx="0" cy="23992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47CCF2E9-3E8D-416B-877A-0BC387B6FA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6501384"/>
              <a:ext cx="0" cy="23992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>
              <a:extLst>
                <a:ext uri="{FF2B5EF4-FFF2-40B4-BE49-F238E27FC236}">
                  <a16:creationId xmlns:a16="http://schemas.microsoft.com/office/drawing/2014/main" id="{E84F2276-D999-4B85-A4D9-D0FC3DE2F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6165304"/>
              <a:ext cx="0" cy="576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ep 68">
            <a:extLst>
              <a:ext uri="{FF2B5EF4-FFF2-40B4-BE49-F238E27FC236}">
                <a16:creationId xmlns:a16="http://schemas.microsoft.com/office/drawing/2014/main" id="{FB04E11C-D367-43A6-BB07-361020492613}"/>
              </a:ext>
            </a:extLst>
          </p:cNvPr>
          <p:cNvGrpSpPr/>
          <p:nvPr/>
        </p:nvGrpSpPr>
        <p:grpSpPr>
          <a:xfrm>
            <a:off x="1692000" y="5531827"/>
            <a:ext cx="7344866" cy="1323439"/>
            <a:chOff x="1692000" y="5531827"/>
            <a:chExt cx="7344866" cy="1323439"/>
          </a:xfrm>
        </p:grpSpPr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C35165B2-6C81-49D4-90B8-01DBC4B606BD}"/>
                </a:ext>
              </a:extLst>
            </p:cNvPr>
            <p:cNvGrpSpPr/>
            <p:nvPr/>
          </p:nvGrpSpPr>
          <p:grpSpPr>
            <a:xfrm>
              <a:off x="1692000" y="5531827"/>
              <a:ext cx="6996456" cy="1323439"/>
              <a:chOff x="1386508" y="4745736"/>
              <a:chExt cx="6996456" cy="1323439"/>
            </a:xfrm>
          </p:grpSpPr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C942F41A-351D-4502-9E1D-7CD697A14265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4038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84A26744-1791-4D26-8577-CBB54C0839C3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</a:t>
                </a:r>
              </a:p>
              <a:p>
                <a:r>
                  <a:rPr lang="nl-NL" sz="4000" dirty="0"/>
                  <a:t>     </a:t>
                </a: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7DD4DC3E-C7B5-4DA3-AC49-4788B41BA920}"/>
                  </a:ext>
                </a:extLst>
              </p:cNvPr>
              <p:cNvSpPr txBox="1"/>
              <p:nvPr/>
            </p:nvSpPr>
            <p:spPr>
              <a:xfrm>
                <a:off x="3259595" y="4745736"/>
                <a:ext cx="14046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A05A4342-7F96-4A69-B2D7-CA0881D1BD97}"/>
                  </a:ext>
                </a:extLst>
              </p:cNvPr>
              <p:cNvSpPr txBox="1"/>
              <p:nvPr/>
            </p:nvSpPr>
            <p:spPr>
              <a:xfrm>
                <a:off x="6950491" y="4745736"/>
                <a:ext cx="14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</p:grp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CC002F27-F9D0-4EDE-9F00-E1D667F834B0}"/>
                </a:ext>
              </a:extLst>
            </p:cNvPr>
            <p:cNvCxnSpPr>
              <a:cxnSpLocks/>
            </p:cNvCxnSpPr>
            <p:nvPr/>
          </p:nvCxnSpPr>
          <p:spPr>
            <a:xfrm>
              <a:off x="2411760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21B4F80B-B317-4A78-948C-DAC4A414E522}"/>
                </a:ext>
              </a:extLst>
            </p:cNvPr>
            <p:cNvCxnSpPr>
              <a:cxnSpLocks/>
            </p:cNvCxnSpPr>
            <p:nvPr/>
          </p:nvCxnSpPr>
          <p:spPr>
            <a:xfrm>
              <a:off x="4267397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59EADF09-27F1-4EF7-A381-B918E1B92E1D}"/>
                </a:ext>
              </a:extLst>
            </p:cNvPr>
            <p:cNvCxnSpPr>
              <a:cxnSpLocks/>
            </p:cNvCxnSpPr>
            <p:nvPr/>
          </p:nvCxnSpPr>
          <p:spPr>
            <a:xfrm>
              <a:off x="61561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0D39DF22-4376-41AD-8542-BF94AF09DA75}"/>
                </a:ext>
              </a:extLst>
            </p:cNvPr>
            <p:cNvCxnSpPr>
              <a:cxnSpLocks/>
            </p:cNvCxnSpPr>
            <p:nvPr/>
          </p:nvCxnSpPr>
          <p:spPr>
            <a:xfrm>
              <a:off x="79563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6CAB7FE1-6C54-4471-8E0C-E41A9664064D}"/>
                </a:ext>
              </a:extLst>
            </p:cNvPr>
            <p:cNvGrpSpPr/>
            <p:nvPr/>
          </p:nvGrpSpPr>
          <p:grpSpPr>
            <a:xfrm>
              <a:off x="2160000" y="6055762"/>
              <a:ext cx="6876866" cy="707886"/>
              <a:chOff x="1386508" y="4745736"/>
              <a:chExt cx="6876866" cy="707886"/>
            </a:xfrm>
          </p:grpSpPr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F1EFEC9F-377A-4157-9DCE-C923A46032CF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343BE5D-4099-44DE-8FD0-B9BAB59D3DC5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0041FB15-D263-4644-B0B3-3B2FD7104588}"/>
                  </a:ext>
                </a:extLst>
              </p:cNvPr>
              <p:cNvSpPr txBox="1"/>
              <p:nvPr/>
            </p:nvSpPr>
            <p:spPr>
              <a:xfrm>
                <a:off x="3259596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0E7D6846-378B-46DF-93AB-D697BA5DE5FE}"/>
                  </a:ext>
                </a:extLst>
              </p:cNvPr>
              <p:cNvSpPr txBox="1"/>
              <p:nvPr/>
            </p:nvSpPr>
            <p:spPr>
              <a:xfrm>
                <a:off x="6950492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</p:grpSp>
      </p:grpSp>
      <p:sp>
        <p:nvSpPr>
          <p:cNvPr id="84" name="Tekstvak 83">
            <a:extLst>
              <a:ext uri="{FF2B5EF4-FFF2-40B4-BE49-F238E27FC236}">
                <a16:creationId xmlns:a16="http://schemas.microsoft.com/office/drawing/2014/main" id="{BA58D8D4-36C7-4D8C-B97B-32A1AE896767}"/>
              </a:ext>
            </a:extLst>
          </p:cNvPr>
          <p:cNvSpPr txBox="1"/>
          <p:nvPr/>
        </p:nvSpPr>
        <p:spPr>
          <a:xfrm>
            <a:off x="6950491" y="2958013"/>
            <a:ext cx="219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  H  N  H </a:t>
            </a:r>
          </a:p>
        </p:txBody>
      </p: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24405B87-AD49-4DEC-92E7-97A87696CD58}"/>
              </a:ext>
            </a:extLst>
          </p:cNvPr>
          <p:cNvCxnSpPr>
            <a:cxnSpLocks/>
          </p:cNvCxnSpPr>
          <p:nvPr/>
        </p:nvCxnSpPr>
        <p:spPr>
          <a:xfrm>
            <a:off x="8155362" y="329271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DC316276-9BE6-4CE0-98E1-94EC270A04E1}"/>
              </a:ext>
            </a:extLst>
          </p:cNvPr>
          <p:cNvCxnSpPr>
            <a:cxnSpLocks/>
          </p:cNvCxnSpPr>
          <p:nvPr/>
        </p:nvCxnSpPr>
        <p:spPr>
          <a:xfrm flipV="1">
            <a:off x="7974097" y="283941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kstvak 88">
            <a:extLst>
              <a:ext uri="{FF2B5EF4-FFF2-40B4-BE49-F238E27FC236}">
                <a16:creationId xmlns:a16="http://schemas.microsoft.com/office/drawing/2014/main" id="{4F58E778-0B55-4D5F-8084-B5DC0A8A242B}"/>
              </a:ext>
            </a:extLst>
          </p:cNvPr>
          <p:cNvSpPr txBox="1"/>
          <p:nvPr/>
        </p:nvSpPr>
        <p:spPr>
          <a:xfrm>
            <a:off x="7255983" y="2230217"/>
            <a:ext cx="143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H-C-H     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0C38C536-1ED7-4E92-9123-5E4BFF892BAD}"/>
              </a:ext>
            </a:extLst>
          </p:cNvPr>
          <p:cNvSpPr txBox="1"/>
          <p:nvPr/>
        </p:nvSpPr>
        <p:spPr>
          <a:xfrm>
            <a:off x="7723984" y="1710209"/>
            <a:ext cx="1312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     </a:t>
            </a:r>
          </a:p>
        </p:txBody>
      </p: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6DCC7A13-EC5D-4DD2-8CCF-4D4C5DE34883}"/>
              </a:ext>
            </a:extLst>
          </p:cNvPr>
          <p:cNvCxnSpPr>
            <a:cxnSpLocks/>
          </p:cNvCxnSpPr>
          <p:nvPr/>
        </p:nvCxnSpPr>
        <p:spPr>
          <a:xfrm flipV="1">
            <a:off x="7976081" y="2224755"/>
            <a:ext cx="0" cy="12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ep 87">
            <a:extLst>
              <a:ext uri="{FF2B5EF4-FFF2-40B4-BE49-F238E27FC236}">
                <a16:creationId xmlns:a16="http://schemas.microsoft.com/office/drawing/2014/main" id="{03AABE76-044A-47A8-8637-E90E09F2EEB7}"/>
              </a:ext>
            </a:extLst>
          </p:cNvPr>
          <p:cNvGrpSpPr/>
          <p:nvPr/>
        </p:nvGrpSpPr>
        <p:grpSpPr>
          <a:xfrm>
            <a:off x="2147543" y="3990820"/>
            <a:ext cx="6876866" cy="707886"/>
            <a:chOff x="1386508" y="4745736"/>
            <a:chExt cx="6876866" cy="707886"/>
          </a:xfrm>
        </p:grpSpPr>
        <p:sp>
          <p:nvSpPr>
            <p:cNvPr id="91" name="Tekstvak 90">
              <a:extLst>
                <a:ext uri="{FF2B5EF4-FFF2-40B4-BE49-F238E27FC236}">
                  <a16:creationId xmlns:a16="http://schemas.microsoft.com/office/drawing/2014/main" id="{BC7EE993-DC34-459E-9ED2-C721B9F765D7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08C8B4F9-717A-4CDD-8A39-B3C4B43CBF1E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4" name="Tekstvak 93">
              <a:extLst>
                <a:ext uri="{FF2B5EF4-FFF2-40B4-BE49-F238E27FC236}">
                  <a16:creationId xmlns:a16="http://schemas.microsoft.com/office/drawing/2014/main" id="{949E6F4D-74ED-476B-A1CD-300A04E8527F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95" name="Tekstvak 94">
              <a:extLst>
                <a:ext uri="{FF2B5EF4-FFF2-40B4-BE49-F238E27FC236}">
                  <a16:creationId xmlns:a16="http://schemas.microsoft.com/office/drawing/2014/main" id="{C108CD86-686F-4EB4-91FB-B3D13748570A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sp>
        <p:nvSpPr>
          <p:cNvPr id="97" name="Tekstvak 96">
            <a:extLst>
              <a:ext uri="{FF2B5EF4-FFF2-40B4-BE49-F238E27FC236}">
                <a16:creationId xmlns:a16="http://schemas.microsoft.com/office/drawing/2014/main" id="{6465B8E5-77E9-4272-8932-05371E8F5952}"/>
              </a:ext>
            </a:extLst>
          </p:cNvPr>
          <p:cNvSpPr txBox="1"/>
          <p:nvPr/>
        </p:nvSpPr>
        <p:spPr>
          <a:xfrm>
            <a:off x="378000" y="3168000"/>
            <a:ext cx="653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ethaanamine, 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NH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103" name="Rechte verbindingslijn 102">
            <a:extLst>
              <a:ext uri="{FF2B5EF4-FFF2-40B4-BE49-F238E27FC236}">
                <a16:creationId xmlns:a16="http://schemas.microsoft.com/office/drawing/2014/main" id="{5282E0C7-5E12-48AB-98C8-7083D5AD3E08}"/>
              </a:ext>
            </a:extLst>
          </p:cNvPr>
          <p:cNvCxnSpPr>
            <a:cxnSpLocks/>
          </p:cNvCxnSpPr>
          <p:nvPr/>
        </p:nvCxnSpPr>
        <p:spPr>
          <a:xfrm>
            <a:off x="7582009" y="329271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>
            <a:extLst>
              <a:ext uri="{FF2B5EF4-FFF2-40B4-BE49-F238E27FC236}">
                <a16:creationId xmlns:a16="http://schemas.microsoft.com/office/drawing/2014/main" id="{7C8A4314-DDE9-48CA-9539-18DBC353802A}"/>
              </a:ext>
            </a:extLst>
          </p:cNvPr>
          <p:cNvCxnSpPr>
            <a:cxnSpLocks/>
            <a:endCxn id="84" idx="1"/>
          </p:cNvCxnSpPr>
          <p:nvPr/>
        </p:nvCxnSpPr>
        <p:spPr>
          <a:xfrm flipH="1">
            <a:off x="6950491" y="3309737"/>
            <a:ext cx="255978" cy="221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>
            <a:extLst>
              <a:ext uri="{FF2B5EF4-FFF2-40B4-BE49-F238E27FC236}">
                <a16:creationId xmlns:a16="http://schemas.microsoft.com/office/drawing/2014/main" id="{9F89E4DE-BB1E-434F-B4BF-89008BD22573}"/>
              </a:ext>
            </a:extLst>
          </p:cNvPr>
          <p:cNvCxnSpPr>
            <a:cxnSpLocks/>
          </p:cNvCxnSpPr>
          <p:nvPr/>
        </p:nvCxnSpPr>
        <p:spPr>
          <a:xfrm flipH="1">
            <a:off x="8737657" y="3309737"/>
            <a:ext cx="28675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2EBA5FA9-5B6E-4EE8-8C77-ACB1BBD88A14}"/>
              </a:ext>
            </a:extLst>
          </p:cNvPr>
          <p:cNvSpPr txBox="1"/>
          <p:nvPr/>
        </p:nvSpPr>
        <p:spPr>
          <a:xfrm>
            <a:off x="377372" y="3749462"/>
            <a:ext cx="2831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W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aterstofbruggen</a:t>
            </a:r>
          </a:p>
        </p:txBody>
      </p:sp>
    </p:spTree>
    <p:extLst>
      <p:ext uri="{BB962C8B-B14F-4D97-AF65-F5344CB8AC3E}">
        <p14:creationId xmlns:p14="http://schemas.microsoft.com/office/powerpoint/2010/main" val="33903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2EBA5FA9-5B6E-4EE8-8C77-ACB1BBD88A14}"/>
              </a:ext>
            </a:extLst>
          </p:cNvPr>
          <p:cNvSpPr txBox="1"/>
          <p:nvPr/>
        </p:nvSpPr>
        <p:spPr>
          <a:xfrm>
            <a:off x="377372" y="3749462"/>
            <a:ext cx="4106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Waterstofbruggen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water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28C3510-1D66-4F79-8079-186B4441373F}"/>
              </a:ext>
            </a:extLst>
          </p:cNvPr>
          <p:cNvGrpSpPr/>
          <p:nvPr/>
        </p:nvGrpSpPr>
        <p:grpSpPr>
          <a:xfrm>
            <a:off x="2147543" y="5531827"/>
            <a:ext cx="6876866" cy="707886"/>
            <a:chOff x="1386508" y="4745736"/>
            <a:chExt cx="6876866" cy="707886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298632F1-BB00-4952-AB14-D9C2152A9A59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94DAC1F-9D39-4CFC-AB8E-C33D201E1544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0BB70385-B296-4ED2-9C62-01AD40923F80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D144B99-12DD-439C-BA5D-8D523CB47122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2EBA5FA9-5B6E-4EE8-8C77-ACB1BBD88A14}"/>
              </a:ext>
            </a:extLst>
          </p:cNvPr>
          <p:cNvSpPr txBox="1"/>
          <p:nvPr/>
        </p:nvSpPr>
        <p:spPr>
          <a:xfrm>
            <a:off x="377372" y="3749462"/>
            <a:ext cx="4106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water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28C3510-1D66-4F79-8079-186B4441373F}"/>
              </a:ext>
            </a:extLst>
          </p:cNvPr>
          <p:cNvGrpSpPr/>
          <p:nvPr/>
        </p:nvGrpSpPr>
        <p:grpSpPr>
          <a:xfrm>
            <a:off x="2147543" y="5531827"/>
            <a:ext cx="6876866" cy="707886"/>
            <a:chOff x="1386508" y="4745736"/>
            <a:chExt cx="6876866" cy="707886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298632F1-BB00-4952-AB14-D9C2152A9A59}"/>
                </a:ext>
              </a:extLst>
            </p:cNvPr>
            <p:cNvSpPr txBox="1"/>
            <p:nvPr/>
          </p:nvSpPr>
          <p:spPr>
            <a:xfrm>
              <a:off x="5132551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B94DAC1F-9D39-4CFC-AB8E-C33D201E1544}"/>
                </a:ext>
              </a:extLst>
            </p:cNvPr>
            <p:cNvSpPr txBox="1"/>
            <p:nvPr/>
          </p:nvSpPr>
          <p:spPr>
            <a:xfrm>
              <a:off x="1386508" y="4745736"/>
              <a:ext cx="1405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0BB70385-B296-4ED2-9C62-01AD40923F80}"/>
                </a:ext>
              </a:extLst>
            </p:cNvPr>
            <p:cNvSpPr txBox="1"/>
            <p:nvPr/>
          </p:nvSpPr>
          <p:spPr>
            <a:xfrm>
              <a:off x="3259596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3D144B99-12DD-439C-BA5D-8D523CB47122}"/>
                </a:ext>
              </a:extLst>
            </p:cNvPr>
            <p:cNvSpPr txBox="1"/>
            <p:nvPr/>
          </p:nvSpPr>
          <p:spPr>
            <a:xfrm>
              <a:off x="6950492" y="4745736"/>
              <a:ext cx="1312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H     </a:t>
              </a:r>
            </a:p>
          </p:txBody>
        </p:sp>
      </p:grp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2BA938E1-B275-4AB6-9304-A94DD93DB2D5}"/>
              </a:ext>
            </a:extLst>
          </p:cNvPr>
          <p:cNvGrpSpPr/>
          <p:nvPr/>
        </p:nvGrpSpPr>
        <p:grpSpPr>
          <a:xfrm>
            <a:off x="2411760" y="6098963"/>
            <a:ext cx="5544616" cy="436639"/>
            <a:chOff x="2411760" y="6165304"/>
            <a:chExt cx="5544616" cy="436639"/>
          </a:xfrm>
        </p:grpSpPr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22EF6373-42B3-40C9-8AE3-F210ABAFE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6165304"/>
              <a:ext cx="0" cy="43663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E4865024-B17C-4AEB-985B-1CD7BBA48D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3968" y="6165304"/>
              <a:ext cx="0" cy="43663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548B1FC7-7080-4612-96EE-7E29FFBF2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176" y="6165304"/>
              <a:ext cx="0" cy="43663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125700C4-9338-4A62-B5D0-E7A3B295B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6376" y="6165304"/>
              <a:ext cx="0" cy="43663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C7F2EA58-F034-4C74-B4E5-FAA7A28FD79F}"/>
              </a:ext>
            </a:extLst>
          </p:cNvPr>
          <p:cNvGrpSpPr/>
          <p:nvPr/>
        </p:nvGrpSpPr>
        <p:grpSpPr>
          <a:xfrm>
            <a:off x="1349559" y="6397927"/>
            <a:ext cx="6876866" cy="707886"/>
            <a:chOff x="1386508" y="4745736"/>
            <a:chExt cx="6876866" cy="707886"/>
          </a:xfrm>
        </p:grpSpPr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249CFD0C-8BB7-4A6E-8353-4A33F1B55D23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8765C304-9008-40A4-940C-78E3FC088225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66" name="Rechte verbindingslijn 65">
                <a:extLst>
                  <a:ext uri="{FF2B5EF4-FFF2-40B4-BE49-F238E27FC236}">
                    <a16:creationId xmlns:a16="http://schemas.microsoft.com/office/drawing/2014/main" id="{DD0E7E8C-A04C-4B8A-AFE4-87C55774E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DEEE62EB-B88C-4BBC-ADF7-ADE8CBEB495D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596E9404-DB45-4DD2-9396-3E9611F6A7D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64" name="Rechte verbindingslijn 63">
                <a:extLst>
                  <a:ext uri="{FF2B5EF4-FFF2-40B4-BE49-F238E27FC236}">
                    <a16:creationId xmlns:a16="http://schemas.microsoft.com/office/drawing/2014/main" id="{C19EBEA5-309E-44DB-8B53-BFA63507F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10D41ABE-6DC8-465C-9456-E6553D7E48EC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354DBC0E-7852-4D74-A54B-D7B6D7FA537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62" name="Rechte verbindingslijn 61">
                <a:extLst>
                  <a:ext uri="{FF2B5EF4-FFF2-40B4-BE49-F238E27FC236}">
                    <a16:creationId xmlns:a16="http://schemas.microsoft.com/office/drawing/2014/main" id="{7E93EDB0-5CBB-4393-B714-685C40DA1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CFC60384-E73A-4BE8-938F-A6935536CD3C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4CCA5780-2B41-45B9-AC17-D236CB6C8596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2D1B1255-3463-458A-87E1-C8DADA855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62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1F6FBE-381B-48E7-AD9A-ECEF0B245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016" y="-1325952"/>
            <a:ext cx="7195952" cy="95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Liquid water ab initio molecular dynamics">
            <a:hlinkClick r:id="" action="ppaction://media"/>
            <a:extLst>
              <a:ext uri="{FF2B5EF4-FFF2-40B4-BE49-F238E27FC236}">
                <a16:creationId xmlns:a16="http://schemas.microsoft.com/office/drawing/2014/main" id="{ECF2F688-A847-48D9-BA6B-1A20B4D851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12576" y="0"/>
            <a:ext cx="10873208" cy="65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2EBA5FA9-5B6E-4EE8-8C77-ACB1BBD88A14}"/>
              </a:ext>
            </a:extLst>
          </p:cNvPr>
          <p:cNvSpPr txBox="1"/>
          <p:nvPr/>
        </p:nvSpPr>
        <p:spPr>
          <a:xfrm>
            <a:off x="377372" y="3749462"/>
            <a:ext cx="5786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methanol, 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OH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>
            <a:extLst>
              <a:ext uri="{FF2B5EF4-FFF2-40B4-BE49-F238E27FC236}">
                <a16:creationId xmlns:a16="http://schemas.microsoft.com/office/drawing/2014/main" id="{69EFB388-A5F7-4F51-BE37-D0FF51BDE2F3}"/>
              </a:ext>
            </a:extLst>
          </p:cNvPr>
          <p:cNvGrpSpPr/>
          <p:nvPr/>
        </p:nvGrpSpPr>
        <p:grpSpPr>
          <a:xfrm>
            <a:off x="1692000" y="5531827"/>
            <a:ext cx="7344866" cy="1323439"/>
            <a:chOff x="1692000" y="5531827"/>
            <a:chExt cx="7344866" cy="1323439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28C3510-1D66-4F79-8079-186B4441373F}"/>
                </a:ext>
              </a:extLst>
            </p:cNvPr>
            <p:cNvGrpSpPr/>
            <p:nvPr/>
          </p:nvGrpSpPr>
          <p:grpSpPr>
            <a:xfrm>
              <a:off x="1692000" y="5531827"/>
              <a:ext cx="6996456" cy="1323439"/>
              <a:chOff x="1386508" y="4745736"/>
              <a:chExt cx="6996456" cy="1323439"/>
            </a:xfrm>
          </p:grpSpPr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298632F1-BB00-4952-AB14-D9C2152A9A59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4038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B94DAC1F-9D39-4CFC-AB8E-C33D201E1544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</a:t>
                </a:r>
              </a:p>
              <a:p>
                <a:r>
                  <a:rPr lang="nl-NL" sz="4000" dirty="0"/>
                  <a:t>     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0BB70385-B296-4ED2-9C62-01AD40923F80}"/>
                  </a:ext>
                </a:extLst>
              </p:cNvPr>
              <p:cNvSpPr txBox="1"/>
              <p:nvPr/>
            </p:nvSpPr>
            <p:spPr>
              <a:xfrm>
                <a:off x="3259595" y="4745736"/>
                <a:ext cx="14046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3D144B99-12DD-439C-BA5D-8D523CB47122}"/>
                  </a:ext>
                </a:extLst>
              </p:cNvPr>
              <p:cNvSpPr txBox="1"/>
              <p:nvPr/>
            </p:nvSpPr>
            <p:spPr>
              <a:xfrm>
                <a:off x="6950491" y="4745736"/>
                <a:ext cx="14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</p:grp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3EEF669-F2F3-4021-ACD1-7BE50A3625FC}"/>
                </a:ext>
              </a:extLst>
            </p:cNvPr>
            <p:cNvCxnSpPr>
              <a:cxnSpLocks/>
            </p:cNvCxnSpPr>
            <p:nvPr/>
          </p:nvCxnSpPr>
          <p:spPr>
            <a:xfrm>
              <a:off x="2411760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704249C2-FA69-4E99-83D3-77D14FB6125F}"/>
                </a:ext>
              </a:extLst>
            </p:cNvPr>
            <p:cNvCxnSpPr>
              <a:cxnSpLocks/>
            </p:cNvCxnSpPr>
            <p:nvPr/>
          </p:nvCxnSpPr>
          <p:spPr>
            <a:xfrm>
              <a:off x="4267397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B327080-D75E-4C70-9314-200CCAB1F327}"/>
                </a:ext>
              </a:extLst>
            </p:cNvPr>
            <p:cNvCxnSpPr>
              <a:cxnSpLocks/>
            </p:cNvCxnSpPr>
            <p:nvPr/>
          </p:nvCxnSpPr>
          <p:spPr>
            <a:xfrm>
              <a:off x="61561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F5DFFE4E-4CB2-424C-BECF-F3A576614FEB}"/>
                </a:ext>
              </a:extLst>
            </p:cNvPr>
            <p:cNvCxnSpPr>
              <a:cxnSpLocks/>
            </p:cNvCxnSpPr>
            <p:nvPr/>
          </p:nvCxnSpPr>
          <p:spPr>
            <a:xfrm>
              <a:off x="79563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A92F5AC0-0B4D-4F23-AA61-67D11982E47F}"/>
                </a:ext>
              </a:extLst>
            </p:cNvPr>
            <p:cNvGrpSpPr/>
            <p:nvPr/>
          </p:nvGrpSpPr>
          <p:grpSpPr>
            <a:xfrm>
              <a:off x="2160000" y="6055762"/>
              <a:ext cx="6876866" cy="707886"/>
              <a:chOff x="1386508" y="4745736"/>
              <a:chExt cx="6876866" cy="707886"/>
            </a:xfrm>
          </p:grpSpPr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5D5BFF-6A36-4194-8EB7-90BA5E5645FB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15E44867-4F89-416B-BAE7-2F9BF185420D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CD49E73A-6CAE-4286-84A3-80D97D1915C0}"/>
                  </a:ext>
                </a:extLst>
              </p:cNvPr>
              <p:cNvSpPr txBox="1"/>
              <p:nvPr/>
            </p:nvSpPr>
            <p:spPr>
              <a:xfrm>
                <a:off x="3259596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BCE3E81-C4A3-4100-AD61-A07EA91F21A1}"/>
                  </a:ext>
                </a:extLst>
              </p:cNvPr>
              <p:cNvSpPr txBox="1"/>
              <p:nvPr/>
            </p:nvSpPr>
            <p:spPr>
              <a:xfrm>
                <a:off x="6950492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1863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1402543" y="2536166"/>
            <a:ext cx="2194721" cy="15908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 descr="http://teacherweb.com/AW/ColegioArubano/Johnvanderpluijm/ethaa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4"/>
          <a:stretch/>
        </p:blipFill>
        <p:spPr bwMode="auto">
          <a:xfrm>
            <a:off x="1402543" y="2536166"/>
            <a:ext cx="2194721" cy="15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63500" y="-908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COALgDASIAAhEBAxEB/8QAHAABAAICAwEAAAAAAAAAAAAAAAUGBAcBAwgC/8QAQBAAAQMDAgIIAwQIBAcAAAAAAQACAwQFEQYhEjEHEyJBUWFxgRSRoTJCUsEVIzNDYoKSsXKi0fAWJFOywuHx/8QAFAEBAAAAAAAAAAAAAAAAAAAAAP/EABQRAQAAAAAAAAAAAAAAAAAAAAD/2gAMAwEAAhEDEQA/AN4oiICLgkDnhA4HkcoOUREBERAXGRnC+JXlrCW4Vfr71VUZ4mdW9ve1zfzCCyIoewagpb02RkX6upi/awuO48CPEeamEBERAREQEREBF8cXFnB28VgVzCGE5d65QSOVyqZVXOst7y+CYuaPuSdoEfl7KwWG8096pTNBlsjDwyxnmx3+ngUEmiIgLhx8CuVCyXINc7DuRKDtujg0drkfFU26Vb6ZxkppXxSDk5jsKUul0485eqXeq7LXdrmguWjdZC6VZtVyc1tcGl0TxgCcDnt+Ic9u73V1XmqmuMtFeaa4Rk8VPM2QY5kA7j3GR7rf9i1Dbb7Dx0E4LwAXwu2ez1H5oJZY1dUCniDj3uA/38lkA5UffKOStohHC7heJGuyT3ZwfoSg6X1sskBMUTnNP3sbfNUu/VzmhweCD5q23O7W2ECjjr6QTNG0InZx/wBOcrV+s68tJ4Hb52QYFmvc1v1jb6qFx4TUMhlAx2mPcGkH0yD7LfgXn/RFqlveqKJjAerhlZUTu/C1hBwfUgD3K9ABByiIgIiICxq+fqIeLOOJwaslQurHuitRmb+6ka4+nL80HcK4ADcbeaw7hcw6MjyVWF3Bae19Vg1l3bwntfVBk3isBDs781EaIu8lLrenha89TWNdDK0eOCWn2I+pUXX3Rrg4cW++N1z0fU0tdregcwEthc6Z58Ghp/MtHug3wEQIgHktbX+sdbbrU0spLe1xsJ+807g/l7LZKr2sdLw6koQwSmmrIsmCoa3PCfBw72+WfRBrK4Xofi+qr9dcevBaOXisy7aM1RQ1D45rbNURD7M1N+sa4eg3HuB7rEGmdQfDyT/oau6qMcTiYSDjyHM+wKCLIWVRV89HMyWnkfFK05a9jsEe6w2v3Oe44IPcuwYf37oNjWjpbhoDDT6mjeWPBArYWcWCB99g8fEfIc1D616UZb5QvoLLTzUdO9wL6l0oD5G75aAPsg7HPFnuwFq+/TcdWyJhyIgc48T/APAluyaVxPLj2Qfc3CWkdU3HhgLMsdTV3C7UNpc+SQVM7IYge0WFzgM+g3PssKQparrUWO8Ud1o+Hr6WTjaHAEO2wQfUEjPmg9Uac09b9O0fw1viwXHMkrt3yHxJ/LuUuovTd6pdQ2Oju1Ef1NVGHgE7sPJzT5ggj2UogIiICIiAom7SRzRyQygOiLS1zTydkbrtu13pLbJRwVMwjmrZuogB+87hLv7D5keKhLnVBrTvsPFBrzUduqrXI6Shc6enJJ4Pvs8v4v7qqS3OaXLdx6q4ahuPCHbjO6rlhtEuor5DQxAgyuzJIB+zYObv995CDApIKqvqGQUkMtRO89mONuSf9PXkt3dHuk/+HKKSWrLX3CpwZC3lG0cmA9++TnzU9aLLbrNTiG2UUFM3HaMbAC4+JPefMqQQEREBERBxhCFyiCqao0FZr/xzdX8HXv3+Kp2gOcdvtjk7YY33x3haV13py+6RGaiBklG88EddE7LcnkC3m13rkeZXpVUvpetk900NWiljdJPTOZUNY0ZLmtcOID+Xi278IPMUIfK7DcknmSpQERxNjb9kBdLZG8I4MY57L4fKg+5HE8l2UdD17TK8cQ5NbnmsdsrSN1lwVPAwBhwEFp0zrC/aWpxS2yaI0QcXfDzx8TWknJIIwRn1x5K8Wrpn7YjvNlcwH99RzcYHq1wBHsStUMq8/aaCuzrIZOYwUHoK1dI+lLm5rI7tHTyuOBHVtMBJ8BxAA+xVpjljlYHxPa9h5OacheVDAx32HA+RXZRT3C2Oa+21tVScJyBTzujHyBwfQoPUlRUw0sL5qiVkUTBl8kjuFrR5kqh3fpdsNE4soIKq4EHHFE0MZn1djI8wCtS3fUt7vlLDTXe4S1MURyGuAaHHuLg0AEjuONlFlm2fyQTOt9V1OqrqysljfTQwsDIIGy56vvLsgDtE437sDwys629IU3w7aW9ZkLW4bVNGS7/E0f3HyVPlHPcqPqXFvMILncLnFXP44ZmPi58TXbLcHRfpw2m0GvqmFtZWgO4XDeOP7rfI75P/AKWl+iPS0eptVtNTg0dBw1E7D+8Oew30yMnyGO9enW4AwOQQcoiICIiAiIgIiICidU3mnsNgrblVDiZDH2WYz1jicNb7kge6llWNd2+nvdkntdQ8sbJwvD282PaQ5p+YQeXqxj2Pc9obhxLiGDAaSckAeHgsQyEqcv8AbayzVDoK6PHMMkZux+/cfy5qKoaGouddBQ0UZkqamQRxsA+8Tj5d58soMZzsczj3V00h0c6i1NSPraVjKSl4cwzVeWiY+DQN8fxYx6re2nej/TdkpqZsVrpZqqFgDqqWMOe92N3EnxO6tQaAg8t3fQerrLxuq7NNLE0/taUiZp88N3+irjasB5Y44cNi08wvY+FF3jTdlvbeG7WylqvB0kQLh6Hmg8qx1W+xWQypc4Y4s5W47x0I2KoL5LTXVtA8jDYy8Sxj+rtf5lr7VHRtfdKUstxqZqWqt0bmtdNC4tc3icGjLCNtyBsSggGuwu0zgR4wsESea+sPcMgFAlfklYkx8dwux+QcEYXXK3sZygsnRPdn2rX9s4XYjrH/AAsgxzD/ALP+YN+q9QheNbbWzW260dwpuDr6Sdk8YeMtLmkEAjbbbxXprRPSBbNUUMLnf8pWuGHU7zkFw2PAe/ceqC4osdtbTOkEbZ4+M8mk4JWQgIiICIiAiL4mf1cT3/haSgSOIB4fmqhqCsLOPJOQp8XGNrDk5VS1LJDVtfxEtdjZzUGuNR1nXSGPOQeYPJWnod03E+4TX58TWtgBhh7I3eQOJ3sNv5iqVdoDBO4ulEgPLAwtzdFs7ajRNA5rGs4DJGQ0cy17hn1OMoLaiIgIiICxLvb6e62yqt9Yzjp6mJ0cjfIjCy0O6DyheLBXWDUklkrY3vnacwljCTOwnDXNA3Occh35CtEXRzqiamEzqGOEfhmma13yW+aqkgmuFLNJEx00LXmN5bktzgHHhlcXF2I0Hl7UNjudl3uNI+JucCQEOYfcfmq+ZXOHC5b11k8Gnla4AtIOQe9VOw9E0modKC72y4dTVSzSiKnmZ+rLGOczHENwctznl5INZgZHNWqzNfS0UTXbEnj5bjJyumXTFVZLh8PeIXx1MZyI3DsnzB+8PNSDCZCGgEuJwABuSg2Zpm5vu9gd8YTJLA8xF7ty4YBBJ8d8KY0vqV8V1ZZ66QvZNkU0jubXAZ4CfDAOPl37VyywizWRkD9p5HGWUeDj3ewACr9XWy/p63uhJ6xtXERjx4xsg36OSIEQcoiIC66hglgkjJwHtLc+oXYiDV9bdX0c0tLU5ZNE7hcCMe/oear1yvjCTl+Vs/VWkKDUjGvmdJT1bG8LKmE9oDwI5OHry3xjKobuiO6dZj9NUkg/6hgc0/08R/ugolXM6pmy1r3uOzWsbxOce4ADmfJb+0baHWTTdFQSDErGl0oBz23Eud9SVFaV6P7bYJmVcr3Vtc0dmWQcLYz38Le71OT5q3jYBByiIgIiICIuiaTD2x557n0QfDy8zl8bQcNABJ9VFXOWp4SP1fpwn/VTWzm7KHuRDScoNbaw690D+xk47lsPo8pxTaJs7MY4qcS4/wAZL/8AyVPvxaWO5KT6LL6+qZV2SoJc+jAfA533oieX8p+hCDN6R7N8fbm1jab4kUwPWxBpLiznluN8jyWtqGqtNCOuoomteRs9zy8j0JJwt9ncKp3vo809eKmSqfTPpqmT7clNIWhx8S37JPnjKDVVdfi8kMJPcpfo7sVRfNQRXKdhFFRv43PPKR4+y0ehwT6DxVxoOiywUz+KodV1Yznhkk4R/lAV0pKWCjgZT0sLIYYxwsjjaAGjyCDtHJFyiAiIgIiICIiAiIgIiICIiAoO51XUXItcecTSPmVOKsa2p5m0jLjTsc40+0oaN+A9/sfplB3/AKSDW7H6qJuVw4icn6qtfptrowQ8fNR1deRvlwQdl6rBwE52wvjooc9+tS4ZwaWTi9MtVduFxFQCwLYnRBYn09PPe6hpBqW9VTtLcdgHd3ucfLPeg2SiIgIiICIiAiIgIiICIiAiIgIiICIiAuCMjBGfVcog15qTo0ZVTvqbDWCic7d1M9uYs/w43b6bjyCqTujXVb38L20ZH4hUnH/bn6LeGFxgINa6c6LIoJmz36oZUhu4pYgQwn+I948sBbJjY2NjWMaGtaMAAYAC+kQEREBERAREQf/Z"/>
          <p:cNvSpPr>
            <a:spLocks noChangeAspect="1" noChangeArrowheads="1"/>
          </p:cNvSpPr>
          <p:nvPr/>
        </p:nvSpPr>
        <p:spPr bwMode="auto">
          <a:xfrm>
            <a:off x="215900" y="-7556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016">
            <a:off x="4000028" y="2003655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83">
            <a:off x="3393833" y="3982051"/>
            <a:ext cx="2219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644008" y="3645024"/>
            <a:ext cx="73981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8" y="350481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45024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4202">
            <a:off x="3774502" y="3005025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2702">
            <a:off x="3647463" y="270299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 flipH="1">
            <a:off x="3692434" y="3036547"/>
            <a:ext cx="289179" cy="102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2348">
            <a:off x="3470695" y="3657269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0615">
            <a:off x="3333288" y="3783600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9560">
            <a:off x="3252783" y="3926471"/>
            <a:ext cx="2317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328991" y="4005850"/>
            <a:ext cx="213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vanderwaalsbinding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H="1" flipV="1">
            <a:off x="5109691" y="3933056"/>
            <a:ext cx="1219300" cy="28960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2345B9F-D0F9-41D6-B19A-3C408CD37241}"/>
              </a:ext>
            </a:extLst>
          </p:cNvPr>
          <p:cNvGrpSpPr/>
          <p:nvPr/>
        </p:nvGrpSpPr>
        <p:grpSpPr>
          <a:xfrm>
            <a:off x="1386508" y="4745736"/>
            <a:ext cx="6876866" cy="707886"/>
            <a:chOff x="1386508" y="4745736"/>
            <a:chExt cx="6876866" cy="707886"/>
          </a:xfrm>
        </p:grpSpPr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C0012B9B-CDAC-450E-BDEA-D7EB824D73A1}"/>
                </a:ext>
              </a:extLst>
            </p:cNvPr>
            <p:cNvGrpSpPr/>
            <p:nvPr/>
          </p:nvGrpSpPr>
          <p:grpSpPr>
            <a:xfrm>
              <a:off x="5132551" y="4745736"/>
              <a:ext cx="1312882" cy="707886"/>
              <a:chOff x="4641270" y="2606609"/>
              <a:chExt cx="1312882" cy="707886"/>
            </a:xfrm>
          </p:grpSpPr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38A6DA1F-264D-4ED5-A178-562FAD54804E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C380D361-EC0D-41E0-9073-6B9B7696E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AD488ACE-BF7D-4C99-A172-ECC22F297F99}"/>
                </a:ext>
              </a:extLst>
            </p:cNvPr>
            <p:cNvGrpSpPr/>
            <p:nvPr/>
          </p:nvGrpSpPr>
          <p:grpSpPr>
            <a:xfrm>
              <a:off x="1386508" y="4745736"/>
              <a:ext cx="1405502" cy="707886"/>
              <a:chOff x="4641270" y="2606609"/>
              <a:chExt cx="1312882" cy="707886"/>
            </a:xfrm>
          </p:grpSpPr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029A50E-D894-488A-8F1F-5EB23907754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69425BE8-A1D9-40A3-8888-AC5B8E6ED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120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11AA3266-74E9-4EF1-B22E-84FA40A9E5FA}"/>
                </a:ext>
              </a:extLst>
            </p:cNvPr>
            <p:cNvGrpSpPr/>
            <p:nvPr/>
          </p:nvGrpSpPr>
          <p:grpSpPr>
            <a:xfrm>
              <a:off x="3259596" y="4745736"/>
              <a:ext cx="1312882" cy="707886"/>
              <a:chOff x="4641270" y="2606609"/>
              <a:chExt cx="1312882" cy="707886"/>
            </a:xfrm>
          </p:grpSpPr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03D2E2B-306E-4018-A933-E381550B84AC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683DE8B8-5EAF-4FAB-BA7B-0D5D88A01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46D70420-4198-4382-B476-3D5C7BB6A661}"/>
                </a:ext>
              </a:extLst>
            </p:cNvPr>
            <p:cNvGrpSpPr/>
            <p:nvPr/>
          </p:nvGrpSpPr>
          <p:grpSpPr>
            <a:xfrm>
              <a:off x="6950492" y="4745736"/>
              <a:ext cx="1312882" cy="707886"/>
              <a:chOff x="4641270" y="2606609"/>
              <a:chExt cx="1312882" cy="707886"/>
            </a:xfrm>
          </p:grpSpPr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B793357-9229-4847-856D-D622BA7F85DF}"/>
                  </a:ext>
                </a:extLst>
              </p:cNvPr>
              <p:cNvSpPr txBox="1"/>
              <p:nvPr/>
            </p:nvSpPr>
            <p:spPr>
              <a:xfrm>
                <a:off x="4641270" y="2606609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O 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0800FF9B-5A7B-4BE1-BFFE-CB6C083E5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8064" y="2985604"/>
                <a:ext cx="21602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F034FC1-F5C7-4718-9776-062BB143696E}"/>
              </a:ext>
            </a:extLst>
          </p:cNvPr>
          <p:cNvCxnSpPr>
            <a:cxnSpLocks/>
          </p:cNvCxnSpPr>
          <p:nvPr/>
        </p:nvCxnSpPr>
        <p:spPr>
          <a:xfrm>
            <a:off x="2649600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047E45E-6391-4920-9A72-65B230622D1D}"/>
              </a:ext>
            </a:extLst>
          </p:cNvPr>
          <p:cNvCxnSpPr>
            <a:cxnSpLocks/>
          </p:cNvCxnSpPr>
          <p:nvPr/>
        </p:nvCxnSpPr>
        <p:spPr>
          <a:xfrm>
            <a:off x="8172400" y="5123692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C6B4746-570C-411E-8A59-3AA287791A9D}"/>
              </a:ext>
            </a:extLst>
          </p:cNvPr>
          <p:cNvCxnSpPr>
            <a:cxnSpLocks/>
          </p:cNvCxnSpPr>
          <p:nvPr/>
        </p:nvCxnSpPr>
        <p:spPr>
          <a:xfrm>
            <a:off x="6374492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4673F1B-EF4D-4C47-8CFD-2A8B203A6C3C}"/>
              </a:ext>
            </a:extLst>
          </p:cNvPr>
          <p:cNvCxnSpPr>
            <a:cxnSpLocks/>
          </p:cNvCxnSpPr>
          <p:nvPr/>
        </p:nvCxnSpPr>
        <p:spPr>
          <a:xfrm>
            <a:off x="4499992" y="513878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E68CC9-21A8-4454-BA99-73EBC4724DB1}"/>
              </a:ext>
            </a:extLst>
          </p:cNvPr>
          <p:cNvCxnSpPr>
            <a:cxnSpLocks/>
          </p:cNvCxnSpPr>
          <p:nvPr/>
        </p:nvCxnSpPr>
        <p:spPr>
          <a:xfrm>
            <a:off x="810508" y="5124731"/>
            <a:ext cx="576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2EBA5FA9-5B6E-4EE8-8C77-ACB1BBD88A14}"/>
              </a:ext>
            </a:extLst>
          </p:cNvPr>
          <p:cNvSpPr txBox="1"/>
          <p:nvPr/>
        </p:nvSpPr>
        <p:spPr>
          <a:xfrm>
            <a:off x="377372" y="3749462"/>
            <a:ext cx="5786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aterstofbruggen in 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methanol, 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OH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8BD36D4-475F-4BBD-BC2F-7702B657BE0B}"/>
              </a:ext>
            </a:extLst>
          </p:cNvPr>
          <p:cNvCxnSpPr>
            <a:cxnSpLocks/>
          </p:cNvCxnSpPr>
          <p:nvPr/>
        </p:nvCxnSpPr>
        <p:spPr>
          <a:xfrm flipV="1">
            <a:off x="2411760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607884B-B3CA-4506-94A0-A9ACFAD72E08}"/>
              </a:ext>
            </a:extLst>
          </p:cNvPr>
          <p:cNvCxnSpPr>
            <a:cxnSpLocks/>
          </p:cNvCxnSpPr>
          <p:nvPr/>
        </p:nvCxnSpPr>
        <p:spPr>
          <a:xfrm flipV="1">
            <a:off x="4283968" y="5391077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ADDFF10-246F-4583-A4D1-99F7F6B88A44}"/>
              </a:ext>
            </a:extLst>
          </p:cNvPr>
          <p:cNvCxnSpPr>
            <a:cxnSpLocks/>
          </p:cNvCxnSpPr>
          <p:nvPr/>
        </p:nvCxnSpPr>
        <p:spPr>
          <a:xfrm flipV="1">
            <a:off x="6156176" y="5400000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4E2DEA28-1889-470B-A4BE-244A083A82C1}"/>
              </a:ext>
            </a:extLst>
          </p:cNvPr>
          <p:cNvCxnSpPr>
            <a:cxnSpLocks/>
          </p:cNvCxnSpPr>
          <p:nvPr/>
        </p:nvCxnSpPr>
        <p:spPr>
          <a:xfrm flipV="1">
            <a:off x="7956376" y="5400131"/>
            <a:ext cx="0" cy="23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>
            <a:extLst>
              <a:ext uri="{FF2B5EF4-FFF2-40B4-BE49-F238E27FC236}">
                <a16:creationId xmlns:a16="http://schemas.microsoft.com/office/drawing/2014/main" id="{69EFB388-A5F7-4F51-BE37-D0FF51BDE2F3}"/>
              </a:ext>
            </a:extLst>
          </p:cNvPr>
          <p:cNvGrpSpPr/>
          <p:nvPr/>
        </p:nvGrpSpPr>
        <p:grpSpPr>
          <a:xfrm>
            <a:off x="1692000" y="5531827"/>
            <a:ext cx="7344866" cy="1323439"/>
            <a:chOff x="1692000" y="5531827"/>
            <a:chExt cx="7344866" cy="1323439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28C3510-1D66-4F79-8079-186B4441373F}"/>
                </a:ext>
              </a:extLst>
            </p:cNvPr>
            <p:cNvGrpSpPr/>
            <p:nvPr/>
          </p:nvGrpSpPr>
          <p:grpSpPr>
            <a:xfrm>
              <a:off x="1692000" y="5531827"/>
              <a:ext cx="6996456" cy="1323439"/>
              <a:chOff x="1386508" y="4745736"/>
              <a:chExt cx="6996456" cy="1323439"/>
            </a:xfrm>
          </p:grpSpPr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298632F1-BB00-4952-AB14-D9C2152A9A59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4038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B94DAC1F-9D39-4CFC-AB8E-C33D201E1544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</a:t>
                </a:r>
              </a:p>
              <a:p>
                <a:r>
                  <a:rPr lang="nl-NL" sz="4000" dirty="0"/>
                  <a:t>     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0BB70385-B296-4ED2-9C62-01AD40923F80}"/>
                  </a:ext>
                </a:extLst>
              </p:cNvPr>
              <p:cNvSpPr txBox="1"/>
              <p:nvPr/>
            </p:nvSpPr>
            <p:spPr>
              <a:xfrm>
                <a:off x="3259595" y="4745736"/>
                <a:ext cx="14046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3D144B99-12DD-439C-BA5D-8D523CB47122}"/>
                  </a:ext>
                </a:extLst>
              </p:cNvPr>
              <p:cNvSpPr txBox="1"/>
              <p:nvPr/>
            </p:nvSpPr>
            <p:spPr>
              <a:xfrm>
                <a:off x="6950491" y="4745736"/>
                <a:ext cx="1432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H-C-H     </a:t>
                </a:r>
              </a:p>
            </p:txBody>
          </p:sp>
        </p:grp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83EEF669-F2F3-4021-ACD1-7BE50A3625FC}"/>
                </a:ext>
              </a:extLst>
            </p:cNvPr>
            <p:cNvCxnSpPr>
              <a:cxnSpLocks/>
            </p:cNvCxnSpPr>
            <p:nvPr/>
          </p:nvCxnSpPr>
          <p:spPr>
            <a:xfrm>
              <a:off x="2411760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704249C2-FA69-4E99-83D3-77D14FB6125F}"/>
                </a:ext>
              </a:extLst>
            </p:cNvPr>
            <p:cNvCxnSpPr>
              <a:cxnSpLocks/>
            </p:cNvCxnSpPr>
            <p:nvPr/>
          </p:nvCxnSpPr>
          <p:spPr>
            <a:xfrm>
              <a:off x="4267397" y="6117313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B327080-D75E-4C70-9314-200CCAB1F327}"/>
                </a:ext>
              </a:extLst>
            </p:cNvPr>
            <p:cNvCxnSpPr>
              <a:cxnSpLocks/>
            </p:cNvCxnSpPr>
            <p:nvPr/>
          </p:nvCxnSpPr>
          <p:spPr>
            <a:xfrm>
              <a:off x="61561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F5DFFE4E-4CB2-424C-BECF-F3A576614FEB}"/>
                </a:ext>
              </a:extLst>
            </p:cNvPr>
            <p:cNvCxnSpPr>
              <a:cxnSpLocks/>
            </p:cNvCxnSpPr>
            <p:nvPr/>
          </p:nvCxnSpPr>
          <p:spPr>
            <a:xfrm>
              <a:off x="7956376" y="6116400"/>
              <a:ext cx="0" cy="12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A92F5AC0-0B4D-4F23-AA61-67D11982E47F}"/>
                </a:ext>
              </a:extLst>
            </p:cNvPr>
            <p:cNvGrpSpPr/>
            <p:nvPr/>
          </p:nvGrpSpPr>
          <p:grpSpPr>
            <a:xfrm>
              <a:off x="2160000" y="6055762"/>
              <a:ext cx="6876866" cy="707886"/>
              <a:chOff x="1386508" y="4745736"/>
              <a:chExt cx="6876866" cy="707886"/>
            </a:xfrm>
          </p:grpSpPr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5D5BFF-6A36-4194-8EB7-90BA5E5645FB}"/>
                  </a:ext>
                </a:extLst>
              </p:cNvPr>
              <p:cNvSpPr txBox="1"/>
              <p:nvPr/>
            </p:nvSpPr>
            <p:spPr>
              <a:xfrm>
                <a:off x="5132551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15E44867-4F89-416B-BAE7-2F9BF185420D}"/>
                  </a:ext>
                </a:extLst>
              </p:cNvPr>
              <p:cNvSpPr txBox="1"/>
              <p:nvPr/>
            </p:nvSpPr>
            <p:spPr>
              <a:xfrm>
                <a:off x="1386508" y="4745736"/>
                <a:ext cx="14055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CD49E73A-6CAE-4286-84A3-80D97D1915C0}"/>
                  </a:ext>
                </a:extLst>
              </p:cNvPr>
              <p:cNvSpPr txBox="1"/>
              <p:nvPr/>
            </p:nvSpPr>
            <p:spPr>
              <a:xfrm>
                <a:off x="3259596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BCE3E81-C4A3-4100-AD61-A07EA91F21A1}"/>
                  </a:ext>
                </a:extLst>
              </p:cNvPr>
              <p:cNvSpPr txBox="1"/>
              <p:nvPr/>
            </p:nvSpPr>
            <p:spPr>
              <a:xfrm>
                <a:off x="6950492" y="4745736"/>
                <a:ext cx="1312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/>
                  <a:t>H     </a:t>
                </a:r>
              </a:p>
            </p:txBody>
          </p:sp>
        </p:grp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BF34ED-C7DE-46F7-8A74-87EA03B3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42" y="573533"/>
            <a:ext cx="5379344" cy="25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/>
          <p:cNvGrpSpPr/>
          <p:nvPr/>
        </p:nvGrpSpPr>
        <p:grpSpPr>
          <a:xfrm>
            <a:off x="5004048" y="692696"/>
            <a:ext cx="4241776" cy="5009869"/>
            <a:chOff x="3614737" y="1048912"/>
            <a:chExt cx="4241776" cy="5009869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A1D82962-A6F9-407F-AB31-CFAB9108B0C7}"/>
                </a:ext>
              </a:extLst>
            </p:cNvPr>
            <p:cNvGrpSpPr/>
            <p:nvPr/>
          </p:nvGrpSpPr>
          <p:grpSpPr>
            <a:xfrm rot="2663674">
              <a:off x="5857627" y="1653657"/>
              <a:ext cx="1998886" cy="1141006"/>
              <a:chOff x="6804248" y="848888"/>
              <a:chExt cx="1998886" cy="1141006"/>
            </a:xfrm>
          </p:grpSpPr>
          <p:grpSp>
            <p:nvGrpSpPr>
              <p:cNvPr id="6" name="Groep 5">
                <a:extLst>
                  <a:ext uri="{FF2B5EF4-FFF2-40B4-BE49-F238E27FC236}">
                    <a16:creationId xmlns:a16="http://schemas.microsoft.com/office/drawing/2014/main" id="{FA586429-B584-4462-9073-A3893B602345}"/>
                  </a:ext>
                </a:extLst>
              </p:cNvPr>
              <p:cNvGrpSpPr/>
              <p:nvPr/>
            </p:nvGrpSpPr>
            <p:grpSpPr>
              <a:xfrm flipV="1">
                <a:off x="6804248" y="848888"/>
                <a:ext cx="823524" cy="857875"/>
                <a:chOff x="6449277" y="2503371"/>
                <a:chExt cx="823524" cy="826390"/>
              </a:xfrm>
            </p:grpSpPr>
            <p:pic>
              <p:nvPicPr>
                <p:cNvPr id="11" name="Afbeelding 10">
                  <a:extLst>
                    <a:ext uri="{FF2B5EF4-FFF2-40B4-BE49-F238E27FC236}">
                      <a16:creationId xmlns:a16="http://schemas.microsoft.com/office/drawing/2014/main" id="{637ABA16-E69E-427C-A59B-406F13584A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9964"/>
                <a:stretch/>
              </p:blipFill>
              <p:spPr>
                <a:xfrm>
                  <a:off x="6449277" y="2621309"/>
                  <a:ext cx="615597" cy="708452"/>
                </a:xfrm>
                <a:prstGeom prst="rect">
                  <a:avLst/>
                </a:prstGeom>
              </p:spPr>
            </p:pic>
            <p:sp>
              <p:nvSpPr>
                <p:cNvPr id="12" name="Rechthoek 11">
                  <a:extLst>
                    <a:ext uri="{FF2B5EF4-FFF2-40B4-BE49-F238E27FC236}">
                      <a16:creationId xmlns:a16="http://schemas.microsoft.com/office/drawing/2014/main" id="{A0BBF9DC-BFDA-411C-A698-D7E8B2EEF672}"/>
                    </a:ext>
                  </a:extLst>
                </p:cNvPr>
                <p:cNvSpPr/>
                <p:nvPr/>
              </p:nvSpPr>
              <p:spPr>
                <a:xfrm rot="2283830">
                  <a:off x="6994852" y="2503371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Rechthoek 12">
                  <a:extLst>
                    <a:ext uri="{FF2B5EF4-FFF2-40B4-BE49-F238E27FC236}">
                      <a16:creationId xmlns:a16="http://schemas.microsoft.com/office/drawing/2014/main" id="{84EF8F53-313B-4921-A888-4C7CB2F30A8F}"/>
                    </a:ext>
                  </a:extLst>
                </p:cNvPr>
                <p:cNvSpPr/>
                <p:nvPr/>
              </p:nvSpPr>
              <p:spPr>
                <a:xfrm rot="2283830">
                  <a:off x="6617369" y="2527230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77403D2B-F383-4550-A7E2-E43E7A4DF1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27" r="24680"/>
              <a:stretch/>
            </p:blipFill>
            <p:spPr>
              <a:xfrm flipV="1">
                <a:off x="7442449" y="848888"/>
                <a:ext cx="1162000" cy="1141006"/>
              </a:xfrm>
              <a:prstGeom prst="rect">
                <a:avLst/>
              </a:prstGeom>
            </p:spPr>
          </p:pic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0A856A20-4109-4402-9306-3877E6669B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022"/>
              <a:stretch/>
            </p:blipFill>
            <p:spPr>
              <a:xfrm flipV="1">
                <a:off x="8592953" y="848888"/>
                <a:ext cx="210181" cy="1141006"/>
              </a:xfrm>
              <a:prstGeom prst="rect">
                <a:avLst/>
              </a:prstGeom>
            </p:spPr>
          </p:pic>
        </p:grp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F07A3864-80E7-4EDC-A2B6-A84FC8D1B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37" y="2828925"/>
              <a:ext cx="1914525" cy="120015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9A02BC88-BF8F-4000-BB6B-4F508E7DA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0445">
              <a:off x="4075654" y="4858631"/>
              <a:ext cx="1914525" cy="120015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7D3430DE-5866-4D6C-A9EA-13941F79A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6742">
              <a:off x="4084619" y="1531787"/>
              <a:ext cx="1914525" cy="1200150"/>
            </a:xfrm>
            <a:prstGeom prst="rect">
              <a:avLst/>
            </a:prstGeom>
          </p:spPr>
        </p:pic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A1D82962-A6F9-407F-AB31-CFAB9108B0C7}"/>
                </a:ext>
              </a:extLst>
            </p:cNvPr>
            <p:cNvGrpSpPr/>
            <p:nvPr/>
          </p:nvGrpSpPr>
          <p:grpSpPr>
            <a:xfrm>
              <a:off x="5412290" y="3706892"/>
              <a:ext cx="1998886" cy="1141006"/>
              <a:chOff x="6804248" y="848888"/>
              <a:chExt cx="1998886" cy="1141006"/>
            </a:xfrm>
          </p:grpSpPr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FA586429-B584-4462-9073-A3893B602345}"/>
                  </a:ext>
                </a:extLst>
              </p:cNvPr>
              <p:cNvGrpSpPr/>
              <p:nvPr/>
            </p:nvGrpSpPr>
            <p:grpSpPr>
              <a:xfrm flipV="1">
                <a:off x="6804248" y="848888"/>
                <a:ext cx="823524" cy="857875"/>
                <a:chOff x="6449277" y="2503371"/>
                <a:chExt cx="823524" cy="826390"/>
              </a:xfrm>
            </p:grpSpPr>
            <p:pic>
              <p:nvPicPr>
                <p:cNvPr id="18" name="Afbeelding 17">
                  <a:extLst>
                    <a:ext uri="{FF2B5EF4-FFF2-40B4-BE49-F238E27FC236}">
                      <a16:creationId xmlns:a16="http://schemas.microsoft.com/office/drawing/2014/main" id="{637ABA16-E69E-427C-A59B-406F13584A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9964"/>
                <a:stretch/>
              </p:blipFill>
              <p:spPr>
                <a:xfrm>
                  <a:off x="6449277" y="2621309"/>
                  <a:ext cx="615597" cy="708452"/>
                </a:xfrm>
                <a:prstGeom prst="rect">
                  <a:avLst/>
                </a:prstGeom>
              </p:spPr>
            </p:pic>
            <p:sp>
              <p:nvSpPr>
                <p:cNvPr id="19" name="Rechthoek 18">
                  <a:extLst>
                    <a:ext uri="{FF2B5EF4-FFF2-40B4-BE49-F238E27FC236}">
                      <a16:creationId xmlns:a16="http://schemas.microsoft.com/office/drawing/2014/main" id="{A0BBF9DC-BFDA-411C-A698-D7E8B2EEF672}"/>
                    </a:ext>
                  </a:extLst>
                </p:cNvPr>
                <p:cNvSpPr/>
                <p:nvPr/>
              </p:nvSpPr>
              <p:spPr>
                <a:xfrm rot="2283830">
                  <a:off x="6994852" y="2503371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0" name="Rechthoek 19">
                  <a:extLst>
                    <a:ext uri="{FF2B5EF4-FFF2-40B4-BE49-F238E27FC236}">
                      <a16:creationId xmlns:a16="http://schemas.microsoft.com/office/drawing/2014/main" id="{84EF8F53-313B-4921-A888-4C7CB2F30A8F}"/>
                    </a:ext>
                  </a:extLst>
                </p:cNvPr>
                <p:cNvSpPr/>
                <p:nvPr/>
              </p:nvSpPr>
              <p:spPr>
                <a:xfrm rot="2283830">
                  <a:off x="6617369" y="2527230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77403D2B-F383-4550-A7E2-E43E7A4DF1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27" r="24680"/>
              <a:stretch/>
            </p:blipFill>
            <p:spPr>
              <a:xfrm flipV="1">
                <a:off x="7442449" y="848888"/>
                <a:ext cx="1162000" cy="1141006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0A856A20-4109-4402-9306-3877E6669B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022"/>
              <a:stretch/>
            </p:blipFill>
            <p:spPr>
              <a:xfrm flipV="1">
                <a:off x="8592953" y="848888"/>
                <a:ext cx="210181" cy="1141006"/>
              </a:xfrm>
              <a:prstGeom prst="rect">
                <a:avLst/>
              </a:prstGeom>
            </p:spPr>
          </p:pic>
        </p:grp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DEA0B1AE-A8F7-4C6E-A797-847DE41283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7440" y="4373968"/>
              <a:ext cx="172735" cy="223309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EA0B1AE-A8F7-4C6E-A797-847DE41283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99439" y="5237230"/>
              <a:ext cx="328448" cy="144142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DEA0B1AE-A8F7-4C6E-A797-847DE41283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5877" y="3531723"/>
              <a:ext cx="227617" cy="24389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DEA0B1AE-A8F7-4C6E-A797-847DE41283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3799" y="1868838"/>
              <a:ext cx="349855" cy="13673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DEA0B1AE-A8F7-4C6E-A797-847DE41283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3799" y="2533369"/>
              <a:ext cx="99695" cy="320309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DEA0B1AE-A8F7-4C6E-A797-847DE41283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3799" y="1048912"/>
              <a:ext cx="367808" cy="20293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50634222-BC85-41E9-922B-3A366413A189}"/>
              </a:ext>
            </a:extLst>
          </p:cNvPr>
          <p:cNvSpPr txBox="1"/>
          <p:nvPr/>
        </p:nvSpPr>
        <p:spPr>
          <a:xfrm>
            <a:off x="377372" y="3749462"/>
            <a:ext cx="63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aterstofbruggen in </a:t>
            </a:r>
            <a:r>
              <a:rPr lang="nl-NL" sz="2800" dirty="0">
                <a:solidFill>
                  <a:schemeClr val="bg1"/>
                </a:solidFill>
                <a:latin typeface="+mn-lt"/>
              </a:rPr>
              <a:t>m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ethanol, 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36143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3F0354-F495-4135-98E8-EE77A0F99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6" b="28717"/>
          <a:stretch/>
        </p:blipFill>
        <p:spPr>
          <a:xfrm>
            <a:off x="0" y="557988"/>
            <a:ext cx="9144000" cy="28803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A2B7D78-658C-47CC-834B-1A91962EBE73}"/>
              </a:ext>
            </a:extLst>
          </p:cNvPr>
          <p:cNvSpPr txBox="1"/>
          <p:nvPr/>
        </p:nvSpPr>
        <p:spPr>
          <a:xfrm>
            <a:off x="377372" y="3749462"/>
            <a:ext cx="63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</a:t>
            </a:r>
            <a:r>
              <a:rPr lang="nl-NL" sz="2800" dirty="0">
                <a:latin typeface="+mn-lt"/>
              </a:rPr>
              <a:t>aterstofbruggen in </a:t>
            </a:r>
            <a:r>
              <a:rPr lang="nl-NL" sz="2800" dirty="0">
                <a:solidFill>
                  <a:schemeClr val="bg1"/>
                </a:solidFill>
                <a:latin typeface="+mn-lt"/>
              </a:rPr>
              <a:t>m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ethanol, 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CH</a:t>
            </a:r>
            <a:r>
              <a:rPr lang="nl-NL" sz="28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nl-NL" sz="2800" dirty="0">
                <a:solidFill>
                  <a:srgbClr val="FF0000"/>
                </a:solidFill>
                <a:latin typeface="+mn-lt"/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1104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F0F0D3-5581-4794-B7CD-19F5E66C9F3A}"/>
              </a:ext>
            </a:extLst>
          </p:cNvPr>
          <p:cNvSpPr txBox="1"/>
          <p:nvPr/>
        </p:nvSpPr>
        <p:spPr>
          <a:xfrm>
            <a:off x="107504" y="267281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8F01B8-A9EA-4D6B-8F21-67205924A5C4}"/>
              </a:ext>
            </a:extLst>
          </p:cNvPr>
          <p:cNvSpPr txBox="1"/>
          <p:nvPr/>
        </p:nvSpPr>
        <p:spPr>
          <a:xfrm>
            <a:off x="755576" y="548680"/>
            <a:ext cx="767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         </a:t>
            </a:r>
            <a:r>
              <a:rPr lang="nl-NL" sz="2400" dirty="0"/>
              <a:t>waterstofchloride                                 waterstoffluoride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F39DC3E8-FF09-4763-90F1-BDD6A0F512BC}"/>
              </a:ext>
            </a:extLst>
          </p:cNvPr>
          <p:cNvGrpSpPr/>
          <p:nvPr/>
        </p:nvGrpSpPr>
        <p:grpSpPr>
          <a:xfrm>
            <a:off x="749402" y="1438857"/>
            <a:ext cx="8222319" cy="1043363"/>
            <a:chOff x="1000000" y="1441853"/>
            <a:chExt cx="8222319" cy="1043363"/>
          </a:xfrm>
        </p:grpSpPr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F03C700C-8593-4B38-9CD7-FF26D176A9FF}"/>
                </a:ext>
              </a:extLst>
            </p:cNvPr>
            <p:cNvGrpSpPr/>
            <p:nvPr/>
          </p:nvGrpSpPr>
          <p:grpSpPr>
            <a:xfrm>
              <a:off x="1000000" y="1441853"/>
              <a:ext cx="2041735" cy="1008112"/>
              <a:chOff x="1122347" y="2420888"/>
              <a:chExt cx="2041735" cy="1008112"/>
            </a:xfrm>
          </p:grpSpPr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E23622A1-BF9A-4A82-BC52-6268F5D073F5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AAF8D40F-FB1E-4F30-B31B-BEFB1238A7C6}"/>
                  </a:ext>
                </a:extLst>
              </p:cNvPr>
              <p:cNvSpPr txBox="1"/>
              <p:nvPr/>
            </p:nvSpPr>
            <p:spPr>
              <a:xfrm>
                <a:off x="1486060" y="2636912"/>
                <a:ext cx="1138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Cl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0526BE93-CF03-4E64-8D2C-E1554CAF0DCD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E8F7AE47-3239-456C-B5D4-9EE16CD59317}"/>
                  </a:ext>
                </a:extLst>
              </p:cNvPr>
              <p:cNvSpPr txBox="1"/>
              <p:nvPr/>
            </p:nvSpPr>
            <p:spPr>
              <a:xfrm>
                <a:off x="1122347" y="277599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δ</a:t>
                </a:r>
                <a:r>
                  <a:rPr lang="nl-NL" sz="1400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0607CAF-283A-4639-9115-45DB84F6B4A6}"/>
                  </a:ext>
                </a:extLst>
              </p:cNvPr>
              <p:cNvSpPr txBox="1"/>
              <p:nvPr/>
            </p:nvSpPr>
            <p:spPr>
              <a:xfrm>
                <a:off x="2628000" y="2775990"/>
                <a:ext cx="536082" cy="30777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  <a:outerShdw blurRad="38100" dist="25400" dir="5400000" algn="ctr" rotWithShape="0">
                  <a:schemeClr val="bg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δ</a:t>
                </a:r>
                <a:r>
                  <a:rPr lang="nl-NL" sz="1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2EB28316-5C1D-4139-8F1F-39173FD21972}"/>
                </a:ext>
              </a:extLst>
            </p:cNvPr>
            <p:cNvGrpSpPr/>
            <p:nvPr/>
          </p:nvGrpSpPr>
          <p:grpSpPr>
            <a:xfrm>
              <a:off x="5367711" y="1477104"/>
              <a:ext cx="1951780" cy="1008112"/>
              <a:chOff x="1108052" y="2420888"/>
              <a:chExt cx="1951780" cy="1008112"/>
            </a:xfrm>
          </p:grpSpPr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B8950B69-19A4-47FC-B0AF-ABEC86DF7ABB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8F17DF9E-805B-4312-B9DF-DA91AD5B66DD}"/>
                  </a:ext>
                </a:extLst>
              </p:cNvPr>
              <p:cNvSpPr txBox="1"/>
              <p:nvPr/>
            </p:nvSpPr>
            <p:spPr>
              <a:xfrm>
                <a:off x="1536255" y="2636912"/>
                <a:ext cx="1037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F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331F7BA-C207-4185-851C-98D4970D36C6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5788B1C1-7BF4-497E-865C-DC995056E9C5}"/>
                  </a:ext>
                </a:extLst>
              </p:cNvPr>
              <p:cNvSpPr txBox="1"/>
              <p:nvPr/>
            </p:nvSpPr>
            <p:spPr>
              <a:xfrm>
                <a:off x="1108052" y="2686706"/>
                <a:ext cx="633985" cy="43088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200" b="1" dirty="0">
                    <a:solidFill>
                      <a:srgbClr val="0000FF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DB394B43-3AB3-45EA-B811-7C7C66F0083D}"/>
                  </a:ext>
                </a:extLst>
              </p:cNvPr>
              <p:cNvSpPr txBox="1"/>
              <p:nvPr/>
            </p:nvSpPr>
            <p:spPr>
              <a:xfrm>
                <a:off x="2523750" y="2694111"/>
                <a:ext cx="536082" cy="43088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E1473DB5-95E9-46D8-B35F-B26A3DB73E8D}"/>
                </a:ext>
              </a:extLst>
            </p:cNvPr>
            <p:cNvGrpSpPr/>
            <p:nvPr/>
          </p:nvGrpSpPr>
          <p:grpSpPr>
            <a:xfrm>
              <a:off x="2864539" y="1454309"/>
              <a:ext cx="2041735" cy="1008112"/>
              <a:chOff x="1122347" y="2420888"/>
              <a:chExt cx="2041735" cy="1008112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E139BF53-7D64-40E0-8417-F49073088F0E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F01A8345-1EA6-4D6C-8E84-39045E4E19AB}"/>
                  </a:ext>
                </a:extLst>
              </p:cNvPr>
              <p:cNvSpPr txBox="1"/>
              <p:nvPr/>
            </p:nvSpPr>
            <p:spPr>
              <a:xfrm>
                <a:off x="1486060" y="2636912"/>
                <a:ext cx="1138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Cl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4E9AD030-D0BE-43A6-81F8-CA970B017394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40A8CA4B-CA76-496A-91E6-E9211C13E38F}"/>
                  </a:ext>
                </a:extLst>
              </p:cNvPr>
              <p:cNvSpPr txBox="1"/>
              <p:nvPr/>
            </p:nvSpPr>
            <p:spPr>
              <a:xfrm>
                <a:off x="1122347" y="277599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δ</a:t>
                </a:r>
                <a:r>
                  <a:rPr lang="nl-NL" sz="1400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AF8A8C5E-3995-4D95-8788-D24F18402D62}"/>
                  </a:ext>
                </a:extLst>
              </p:cNvPr>
              <p:cNvSpPr txBox="1"/>
              <p:nvPr/>
            </p:nvSpPr>
            <p:spPr>
              <a:xfrm>
                <a:off x="2628000" y="2775990"/>
                <a:ext cx="536082" cy="30777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  <a:outerShdw blurRad="38100" dist="25400" dir="5400000" algn="ctr" rotWithShape="0">
                  <a:schemeClr val="bg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δ</a:t>
                </a:r>
                <a:r>
                  <a:rPr lang="nl-NL" sz="1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90DE4193-E493-458C-A95D-97912994B59D}"/>
                </a:ext>
              </a:extLst>
            </p:cNvPr>
            <p:cNvGrpSpPr/>
            <p:nvPr/>
          </p:nvGrpSpPr>
          <p:grpSpPr>
            <a:xfrm>
              <a:off x="7270539" y="1477104"/>
              <a:ext cx="1951780" cy="1008112"/>
              <a:chOff x="1108052" y="2420888"/>
              <a:chExt cx="1951780" cy="1008112"/>
            </a:xfrm>
          </p:grpSpPr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C61B4192-004B-4121-8F87-8CE6C79BB567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113F1DE3-DBF2-4F2B-8F02-6CF03CF88AF2}"/>
                  </a:ext>
                </a:extLst>
              </p:cNvPr>
              <p:cNvSpPr txBox="1"/>
              <p:nvPr/>
            </p:nvSpPr>
            <p:spPr>
              <a:xfrm>
                <a:off x="1536255" y="2636912"/>
                <a:ext cx="1037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F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638B4BD7-D90D-4751-B77C-65F2B33C6039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174AF392-002E-46AC-A024-B2D9625855C5}"/>
                  </a:ext>
                </a:extLst>
              </p:cNvPr>
              <p:cNvSpPr txBox="1"/>
              <p:nvPr/>
            </p:nvSpPr>
            <p:spPr>
              <a:xfrm>
                <a:off x="1108052" y="2686706"/>
                <a:ext cx="633985" cy="43088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200" b="1" dirty="0">
                    <a:solidFill>
                      <a:srgbClr val="0000FF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1B64EB37-75F2-424B-80AA-E3B57C1DB035}"/>
                  </a:ext>
                </a:extLst>
              </p:cNvPr>
              <p:cNvSpPr txBox="1"/>
              <p:nvPr/>
            </p:nvSpPr>
            <p:spPr>
              <a:xfrm>
                <a:off x="2523750" y="2694111"/>
                <a:ext cx="536082" cy="43088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7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F0F0D3-5581-4794-B7CD-19F5E66C9F3A}"/>
              </a:ext>
            </a:extLst>
          </p:cNvPr>
          <p:cNvSpPr txBox="1"/>
          <p:nvPr/>
        </p:nvSpPr>
        <p:spPr>
          <a:xfrm>
            <a:off x="107504" y="267281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massa 	                            36,5 u                                                                          20,0 u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8F01B8-A9EA-4D6B-8F21-67205924A5C4}"/>
              </a:ext>
            </a:extLst>
          </p:cNvPr>
          <p:cNvSpPr txBox="1"/>
          <p:nvPr/>
        </p:nvSpPr>
        <p:spPr>
          <a:xfrm>
            <a:off x="755576" y="548680"/>
            <a:ext cx="767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         </a:t>
            </a:r>
            <a:r>
              <a:rPr lang="nl-NL" sz="2400" dirty="0"/>
              <a:t>waterstofchloride                                 waterstoffluoride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B3A7C25F-48A7-4583-BDA6-097FEF755CA0}"/>
              </a:ext>
            </a:extLst>
          </p:cNvPr>
          <p:cNvGrpSpPr/>
          <p:nvPr/>
        </p:nvGrpSpPr>
        <p:grpSpPr>
          <a:xfrm>
            <a:off x="749402" y="1438857"/>
            <a:ext cx="8222319" cy="1043363"/>
            <a:chOff x="1000000" y="1441853"/>
            <a:chExt cx="8222319" cy="1043363"/>
          </a:xfrm>
        </p:grpSpPr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E0A36DA4-CC41-4BF7-B1CB-90EBBF207569}"/>
                </a:ext>
              </a:extLst>
            </p:cNvPr>
            <p:cNvGrpSpPr/>
            <p:nvPr/>
          </p:nvGrpSpPr>
          <p:grpSpPr>
            <a:xfrm>
              <a:off x="1000000" y="1441853"/>
              <a:ext cx="2041735" cy="1008112"/>
              <a:chOff x="1122347" y="2420888"/>
              <a:chExt cx="2041735" cy="1008112"/>
            </a:xfrm>
          </p:grpSpPr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3176C7B0-FAD9-447B-BA4A-B1B102831FB9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1F4A74D7-FCF0-4FCD-B9EF-EDC7DA30B12B}"/>
                  </a:ext>
                </a:extLst>
              </p:cNvPr>
              <p:cNvSpPr txBox="1"/>
              <p:nvPr/>
            </p:nvSpPr>
            <p:spPr>
              <a:xfrm>
                <a:off x="1486060" y="2636912"/>
                <a:ext cx="1138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Cl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4FEB7F-1221-449E-9F26-5955576406CA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6F0A8A48-63B6-4CBA-ABDC-DBE05DD40865}"/>
                  </a:ext>
                </a:extLst>
              </p:cNvPr>
              <p:cNvSpPr txBox="1"/>
              <p:nvPr/>
            </p:nvSpPr>
            <p:spPr>
              <a:xfrm>
                <a:off x="1122347" y="277599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δ</a:t>
                </a:r>
                <a:r>
                  <a:rPr lang="nl-NL" sz="1400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0387916-B7DF-4398-BB39-120E1E035B8A}"/>
                  </a:ext>
                </a:extLst>
              </p:cNvPr>
              <p:cNvSpPr txBox="1"/>
              <p:nvPr/>
            </p:nvSpPr>
            <p:spPr>
              <a:xfrm>
                <a:off x="2628000" y="2775990"/>
                <a:ext cx="536082" cy="30777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  <a:outerShdw blurRad="38100" dist="25400" dir="5400000" algn="ctr" rotWithShape="0">
                  <a:schemeClr val="bg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δ</a:t>
                </a:r>
                <a:r>
                  <a:rPr lang="nl-NL" sz="1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9B2EC167-47BF-4CA4-80C3-2295AB7BE06C}"/>
                </a:ext>
              </a:extLst>
            </p:cNvPr>
            <p:cNvGrpSpPr/>
            <p:nvPr/>
          </p:nvGrpSpPr>
          <p:grpSpPr>
            <a:xfrm>
              <a:off x="5367711" y="1477104"/>
              <a:ext cx="1951780" cy="1008112"/>
              <a:chOff x="1108052" y="2420888"/>
              <a:chExt cx="1951780" cy="1008112"/>
            </a:xfrm>
          </p:grpSpPr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18929BC5-8802-479E-A582-DF284C3EA063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01883E0-8E12-4B6D-9D92-7584ECE21D09}"/>
                  </a:ext>
                </a:extLst>
              </p:cNvPr>
              <p:cNvSpPr txBox="1"/>
              <p:nvPr/>
            </p:nvSpPr>
            <p:spPr>
              <a:xfrm>
                <a:off x="1536255" y="2636912"/>
                <a:ext cx="1037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F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E377291-8253-4A0E-8480-79283D9FF108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0B96D6F0-4346-43B7-A155-F1A50CD54DCF}"/>
                  </a:ext>
                </a:extLst>
              </p:cNvPr>
              <p:cNvSpPr txBox="1"/>
              <p:nvPr/>
            </p:nvSpPr>
            <p:spPr>
              <a:xfrm>
                <a:off x="1108052" y="2686706"/>
                <a:ext cx="633985" cy="43088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200" b="1" dirty="0">
                    <a:solidFill>
                      <a:srgbClr val="0000FF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593A5296-B639-4259-B026-33F20DE26779}"/>
                  </a:ext>
                </a:extLst>
              </p:cNvPr>
              <p:cNvSpPr txBox="1"/>
              <p:nvPr/>
            </p:nvSpPr>
            <p:spPr>
              <a:xfrm>
                <a:off x="2523750" y="2694111"/>
                <a:ext cx="536082" cy="43088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0A95FFAC-162A-4373-A5FA-71A7DAE7CB6D}"/>
                </a:ext>
              </a:extLst>
            </p:cNvPr>
            <p:cNvGrpSpPr/>
            <p:nvPr/>
          </p:nvGrpSpPr>
          <p:grpSpPr>
            <a:xfrm>
              <a:off x="2864539" y="1454309"/>
              <a:ext cx="2041735" cy="1008112"/>
              <a:chOff x="1122347" y="2420888"/>
              <a:chExt cx="2041735" cy="1008112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80BD4BB1-50B1-4A64-AFAF-A53E38B78FF1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C641DD40-3D30-4D2A-85F0-0E92BD6C7038}"/>
                  </a:ext>
                </a:extLst>
              </p:cNvPr>
              <p:cNvSpPr txBox="1"/>
              <p:nvPr/>
            </p:nvSpPr>
            <p:spPr>
              <a:xfrm>
                <a:off x="1486060" y="2636912"/>
                <a:ext cx="1138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Cl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680712E8-521F-4490-96C5-0094BAA04F15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E9495DF-3877-4279-91D1-B0625CB88BB3}"/>
                  </a:ext>
                </a:extLst>
              </p:cNvPr>
              <p:cNvSpPr txBox="1"/>
              <p:nvPr/>
            </p:nvSpPr>
            <p:spPr>
              <a:xfrm>
                <a:off x="1122347" y="277599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δ</a:t>
                </a:r>
                <a:r>
                  <a:rPr lang="nl-NL" sz="1400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1956E3A-830E-4B42-B9F1-2091C0DA9075}"/>
                  </a:ext>
                </a:extLst>
              </p:cNvPr>
              <p:cNvSpPr txBox="1"/>
              <p:nvPr/>
            </p:nvSpPr>
            <p:spPr>
              <a:xfrm>
                <a:off x="2628000" y="2775990"/>
                <a:ext cx="536082" cy="30777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  <a:outerShdw blurRad="38100" dist="25400" dir="5400000" algn="ctr" rotWithShape="0">
                  <a:schemeClr val="bg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δ</a:t>
                </a:r>
                <a:r>
                  <a:rPr lang="nl-NL" sz="1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869449B2-80C2-4817-BE90-EBA4791BB905}"/>
                </a:ext>
              </a:extLst>
            </p:cNvPr>
            <p:cNvGrpSpPr/>
            <p:nvPr/>
          </p:nvGrpSpPr>
          <p:grpSpPr>
            <a:xfrm>
              <a:off x="7270539" y="1477104"/>
              <a:ext cx="1951780" cy="1008112"/>
              <a:chOff x="1108052" y="2420888"/>
              <a:chExt cx="1951780" cy="1008112"/>
            </a:xfrm>
          </p:grpSpPr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AB642786-7CBB-45C9-8CAF-772EFF4B610A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8B104D9B-9712-4A9D-9675-05DADB6B6DAC}"/>
                  </a:ext>
                </a:extLst>
              </p:cNvPr>
              <p:cNvSpPr txBox="1"/>
              <p:nvPr/>
            </p:nvSpPr>
            <p:spPr>
              <a:xfrm>
                <a:off x="1536255" y="2636912"/>
                <a:ext cx="1037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F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BEB1B7A9-8C13-471E-9FFE-24BE4E5D6C82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2044CA1D-8316-4530-97DE-86D36758F85E}"/>
                  </a:ext>
                </a:extLst>
              </p:cNvPr>
              <p:cNvSpPr txBox="1"/>
              <p:nvPr/>
            </p:nvSpPr>
            <p:spPr>
              <a:xfrm>
                <a:off x="1108052" y="2686706"/>
                <a:ext cx="633985" cy="43088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200" b="1" dirty="0">
                    <a:solidFill>
                      <a:srgbClr val="0000FF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177CA236-BEA3-4D60-A5E1-4B80BBBB9DF2}"/>
                  </a:ext>
                </a:extLst>
              </p:cNvPr>
              <p:cNvSpPr txBox="1"/>
              <p:nvPr/>
            </p:nvSpPr>
            <p:spPr>
              <a:xfrm>
                <a:off x="2523750" y="2694111"/>
                <a:ext cx="536082" cy="43088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27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F0F0D3-5581-4794-B7CD-19F5E66C9F3A}"/>
              </a:ext>
            </a:extLst>
          </p:cNvPr>
          <p:cNvSpPr txBox="1"/>
          <p:nvPr/>
        </p:nvSpPr>
        <p:spPr>
          <a:xfrm>
            <a:off x="107504" y="2672819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massa 	                            36,5 u                                                                          20,0 u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binding                    vanderwaalsbinding                                                 vanderwaalsbinding                                                    </a:t>
            </a:r>
          </a:p>
          <a:p>
            <a:r>
              <a:rPr lang="nl-NL" dirty="0">
                <a:solidFill>
                  <a:srgbClr val="FF0000"/>
                </a:solidFill>
              </a:rPr>
              <a:t>	                dipool-dipoolbinding		                  waterstofbrug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8F01B8-A9EA-4D6B-8F21-67205924A5C4}"/>
              </a:ext>
            </a:extLst>
          </p:cNvPr>
          <p:cNvSpPr txBox="1"/>
          <p:nvPr/>
        </p:nvSpPr>
        <p:spPr>
          <a:xfrm>
            <a:off x="755576" y="548680"/>
            <a:ext cx="767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         </a:t>
            </a:r>
            <a:r>
              <a:rPr lang="nl-NL" sz="2400" dirty="0"/>
              <a:t>waterstofchloride                                 waterstoffluoride</a:t>
            </a: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A5248E2A-8FC4-4291-9BF6-7DD32836A341}"/>
              </a:ext>
            </a:extLst>
          </p:cNvPr>
          <p:cNvGrpSpPr/>
          <p:nvPr/>
        </p:nvGrpSpPr>
        <p:grpSpPr>
          <a:xfrm>
            <a:off x="749402" y="1438857"/>
            <a:ext cx="8222319" cy="1043363"/>
            <a:chOff x="1000000" y="1441853"/>
            <a:chExt cx="8222319" cy="1043363"/>
          </a:xfrm>
        </p:grpSpPr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B9FEF03C-5562-4D1C-B905-7BA3BF0D14E7}"/>
                </a:ext>
              </a:extLst>
            </p:cNvPr>
            <p:cNvGrpSpPr/>
            <p:nvPr/>
          </p:nvGrpSpPr>
          <p:grpSpPr>
            <a:xfrm>
              <a:off x="1000000" y="1441853"/>
              <a:ext cx="2041735" cy="1008112"/>
              <a:chOff x="1122347" y="2420888"/>
              <a:chExt cx="2041735" cy="1008112"/>
            </a:xfrm>
          </p:grpSpPr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0AC48A86-0EEB-4762-9516-A9AD5E75E5C7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500B4E22-6930-43FE-A31D-9662F0C93820}"/>
                  </a:ext>
                </a:extLst>
              </p:cNvPr>
              <p:cNvSpPr txBox="1"/>
              <p:nvPr/>
            </p:nvSpPr>
            <p:spPr>
              <a:xfrm>
                <a:off x="1486060" y="2636912"/>
                <a:ext cx="1138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Cl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86369EE-63B2-43A6-934F-D12B55E0B271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F23E4341-F092-426B-A842-331884C3E1D3}"/>
                  </a:ext>
                </a:extLst>
              </p:cNvPr>
              <p:cNvSpPr txBox="1"/>
              <p:nvPr/>
            </p:nvSpPr>
            <p:spPr>
              <a:xfrm>
                <a:off x="1122347" y="277599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δ</a:t>
                </a:r>
                <a:r>
                  <a:rPr lang="nl-NL" sz="1400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36897A31-2FEE-4BD7-A2C8-705EA9ABB7AE}"/>
                  </a:ext>
                </a:extLst>
              </p:cNvPr>
              <p:cNvSpPr txBox="1"/>
              <p:nvPr/>
            </p:nvSpPr>
            <p:spPr>
              <a:xfrm>
                <a:off x="2628000" y="2775990"/>
                <a:ext cx="536082" cy="30777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  <a:outerShdw blurRad="38100" dist="25400" dir="5400000" algn="ctr" rotWithShape="0">
                  <a:schemeClr val="bg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δ</a:t>
                </a:r>
                <a:r>
                  <a:rPr lang="nl-NL" sz="1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58EB0615-139F-4DCF-8BBB-CFBFBEE71550}"/>
                </a:ext>
              </a:extLst>
            </p:cNvPr>
            <p:cNvGrpSpPr/>
            <p:nvPr/>
          </p:nvGrpSpPr>
          <p:grpSpPr>
            <a:xfrm>
              <a:off x="5367711" y="1477104"/>
              <a:ext cx="1951780" cy="1008112"/>
              <a:chOff x="1108052" y="2420888"/>
              <a:chExt cx="1951780" cy="1008112"/>
            </a:xfrm>
          </p:grpSpPr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0C7EBDBC-8CB1-4D7B-B398-EAB1820ED074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CDC3E716-956F-4C7C-88D1-CC5349825361}"/>
                  </a:ext>
                </a:extLst>
              </p:cNvPr>
              <p:cNvSpPr txBox="1"/>
              <p:nvPr/>
            </p:nvSpPr>
            <p:spPr>
              <a:xfrm>
                <a:off x="1536255" y="2636912"/>
                <a:ext cx="1037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F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BB50D85-E25E-4751-8DD3-2114D7FE388C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7AAB997B-B244-4130-9809-4DC8436F3BB1}"/>
                  </a:ext>
                </a:extLst>
              </p:cNvPr>
              <p:cNvSpPr txBox="1"/>
              <p:nvPr/>
            </p:nvSpPr>
            <p:spPr>
              <a:xfrm>
                <a:off x="1108052" y="2686706"/>
                <a:ext cx="633985" cy="43088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200" b="1" dirty="0">
                    <a:solidFill>
                      <a:srgbClr val="0000FF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DD57F784-1BB6-4B1F-B245-2E0C55952785}"/>
                  </a:ext>
                </a:extLst>
              </p:cNvPr>
              <p:cNvSpPr txBox="1"/>
              <p:nvPr/>
            </p:nvSpPr>
            <p:spPr>
              <a:xfrm>
                <a:off x="2523750" y="2694111"/>
                <a:ext cx="536082" cy="43088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80DC8A57-0D8D-42C2-9901-F8BA02374EA2}"/>
                </a:ext>
              </a:extLst>
            </p:cNvPr>
            <p:cNvGrpSpPr/>
            <p:nvPr/>
          </p:nvGrpSpPr>
          <p:grpSpPr>
            <a:xfrm>
              <a:off x="2864539" y="1454309"/>
              <a:ext cx="2041735" cy="1008112"/>
              <a:chOff x="1122347" y="2420888"/>
              <a:chExt cx="2041735" cy="1008112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C0CF8572-D7FC-44D8-9245-ED2EFB7F4248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43150350-FCD0-41FD-8E83-A650C5936E42}"/>
                  </a:ext>
                </a:extLst>
              </p:cNvPr>
              <p:cNvSpPr txBox="1"/>
              <p:nvPr/>
            </p:nvSpPr>
            <p:spPr>
              <a:xfrm>
                <a:off x="1486060" y="2636912"/>
                <a:ext cx="1138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Cl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A721599E-9515-4F64-B60F-388EDC6F8762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4AF832C9-B177-42B3-9756-3F4405974B33}"/>
                  </a:ext>
                </a:extLst>
              </p:cNvPr>
              <p:cNvSpPr txBox="1"/>
              <p:nvPr/>
            </p:nvSpPr>
            <p:spPr>
              <a:xfrm>
                <a:off x="1122347" y="277599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δ</a:t>
                </a:r>
                <a:r>
                  <a:rPr lang="nl-NL" sz="1400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C5F1F7AC-275C-421E-BDA6-38C642FFEAD8}"/>
                  </a:ext>
                </a:extLst>
              </p:cNvPr>
              <p:cNvSpPr txBox="1"/>
              <p:nvPr/>
            </p:nvSpPr>
            <p:spPr>
              <a:xfrm>
                <a:off x="2628000" y="2775990"/>
                <a:ext cx="536082" cy="30777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  <a:outerShdw blurRad="38100" dist="25400" dir="5400000" algn="ctr" rotWithShape="0">
                  <a:schemeClr val="bg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δ</a:t>
                </a:r>
                <a:r>
                  <a:rPr lang="nl-NL" sz="1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1134EB02-89C0-415C-A99F-AD88EBE4A619}"/>
                </a:ext>
              </a:extLst>
            </p:cNvPr>
            <p:cNvGrpSpPr/>
            <p:nvPr/>
          </p:nvGrpSpPr>
          <p:grpSpPr>
            <a:xfrm>
              <a:off x="7270539" y="1477104"/>
              <a:ext cx="1951780" cy="1008112"/>
              <a:chOff x="1108052" y="2420888"/>
              <a:chExt cx="1951780" cy="1008112"/>
            </a:xfrm>
          </p:grpSpPr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E0D3F9D7-0154-4BD0-B141-869D566697B6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B7D95FA2-8CCE-4F7E-AC60-A01E2CFC0E15}"/>
                  </a:ext>
                </a:extLst>
              </p:cNvPr>
              <p:cNvSpPr txBox="1"/>
              <p:nvPr/>
            </p:nvSpPr>
            <p:spPr>
              <a:xfrm>
                <a:off x="1536255" y="2636912"/>
                <a:ext cx="1037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F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D8D5CE8B-8AE9-493D-910D-D3DB1AA4A887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0C934E6-E67D-4443-80B4-F14097DD39A4}"/>
                  </a:ext>
                </a:extLst>
              </p:cNvPr>
              <p:cNvSpPr txBox="1"/>
              <p:nvPr/>
            </p:nvSpPr>
            <p:spPr>
              <a:xfrm>
                <a:off x="1108052" y="2686706"/>
                <a:ext cx="633985" cy="43088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200" b="1" dirty="0">
                    <a:solidFill>
                      <a:srgbClr val="0000FF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6843207F-3CB0-45E3-9D56-E9DB47E5A8F4}"/>
                  </a:ext>
                </a:extLst>
              </p:cNvPr>
              <p:cNvSpPr txBox="1"/>
              <p:nvPr/>
            </p:nvSpPr>
            <p:spPr>
              <a:xfrm>
                <a:off x="2523750" y="2694111"/>
                <a:ext cx="536082" cy="43088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94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CRALQDASIAAhEBAxEB/8QAHAAAAQUBAQEAAAAAAAAAAAAAAAMEBQYHAgEI/8QAQBAAAQQBAgMFBAgDBQkAAAAAAQACAwQFESEGMWESE0FRgQdxkaEUFSIyM0JSgiMkckNiscLwJTVTorLB0eHx/8QAGgEBAAMBAQEAAAAAAAAAAAAAAAMEBQYBAv/EACYRAQACAQMEAgEFAAAAAAAAAAABAgMEESEFEhMxQVFhIiMygZH/2gAMAwEAAhEDEQA/ANxQhCAQhCAQhCAQhCAQhN716rj677F6xFXgYNXSSvDQPUpuHCNVnmW9qVOOR8OHozWy3lPKe7jJ6fmPwHqqpc4z4qvvJ+sBUYTtHWiaB8XAu+ar31OOnyNt1RqF8+yzZWw4unyl55dz/mXgH0B0SAqzh5e2xOHnm4SuB+OqhnXU+h9FarzULAILmZqP7dbLX2OHLWw9w+BJCl8fx1xPj3t7+xFfhHNk8Ya7To5oHzBX1XWY59jaUKi4X2m4q5IIcpDJjpNPxJCHRE/1DceoHvV2hmjmjbJDIySNw1a9h1BHQq1W9bepCiEIX0BCEIBCEIBCEIBCFyXBrS4nQDclB0jUDfVUniD2gVasjq2GhF6dp0dL2tImH3/mPu26qmXcjnMw5xv5GYxk/gxHu4wPLQc/UlBqt/iHC45/Yu5WnDJ/w3TN7Z/bzTCXjjh2Mf7xDv6Inn/sszgw8bNOzGB6JyMW39I+CC3Z/wBo+NpVm/VQN6y/k3sljGdXEj5BZpfs5HPWhay9l9iQHVjeTI+jW8hz9/mSpt+Kafy/JJto92QNNlR1sXindWeBHwUQB935J5HU6fJP4q48k5ZAPJYVsojW1enyXf0bopQQdF73A8lH5RDuq9EhJU25fJTroOiSfAPJexlFZsUQRy+S7wmWynDM4fjJf4Pa1kqv3jf4nbwPUfNTUtcb7KPsVQfBWsWotWeJGn8JcXUOJYi2PWvdYNZKsjh2gP1D9TeW/XfQ7Kxr55eyxTsx26Uz4LMR1jlYdC0/+Oh2Wt8CcXR8RVDDaDIsnAP4sLTs9uuz29DtqPA7eRO1p9TGTifYtaEIVoCEIQCEIQI2rMNSvJYsyNjhiaXPe46BoHMrKeJuJ7fEkrq1MyV8WDoACWunHm7yH934+QcccZ5+byTsXUf/ACFaTSRzT+NIOfoDt7xr5Jnj6Ya0AIEaWOa0ABo0UvBSAH3QnlasBopCKv0QR7KY/SEsKg8lJsr7JUQbIIU1OibzU9Qdt1YTB0SMldeWiLVms/IrjIdEu2LonU0PYmcPDmumMXF5onHeaT8Bu2Louu66J0GL3u1D3BkYkk6LopAxpN8a9i4jJIueyZTQ9FMyRppNGpa3FftV9ddQolktrFX4chQeY7EDg5pHJw8WnzBGx/0RZ7EXNQ92EFpV7BlmsxMDYuHc1Xz2JgyFQkMkBDmHmx4Ojmn3H481KLHvZlmPqriF+NsP0rZD7gPJsw5ae8bejVsC6LDk8lIkeoQhSgVa4+zRw+DcIXOFu2e4g7PNpIJLumgB389PNWQ8llXH911/isVW/hUYwz97tHO+XZ+aCJw9NrGNDW6AKz04AANlH46LQBT9SPYIF4IeWyfRRbcl5BGnsUaDhkXRKCLol2RpURoGRi6JF8W3JSRjSL49kEDkItHMdp0SDGKUyMWsWvk4FMmNXJdWr2amZ+9hyI172OicMj18F13azNwzLEm9ievjSD2pEhk9qaSsUg8JrKFLWRFzsUVbj2OynJ2qMtN2KtY5FWvh8MrJ4h/Ehe2WPo5pDgfiAt8w9+LKYupfgOsdiFsjfUarDsizUFaX7JrQn4SZAXAuqzyRkeQLu0Pk5b2gvv8ApFzQhC0wLE5Zjcz+Ssu5vtSfAO0HyAW2FYXiSTJIXjR5kd2vfqgtVBg0CnKrdgoejyCm6vIIJCFvJRlvieKlxljOGn1XukvwvlZP2xozstc7Qj9qloVmfHtK7kfaxw1VxmRfjbclOXu7bIxIY9GvJ+ySNdQCOfigvl3iqGlxtjOF3VHulvwPmbYDx2WdkPJBH7PmrOAsVrYrK4n218Mw5nOyZmZ9WdzJnwCIsb3cv2dAT46n1W1jkg8ISMjUuk5EEbeZrC/oNVGxAKXtDWN4/ulREZXNdcj9ys/gOo2qu8Y8WN4ffSpVKT7+VvuLatVh7OummpcfAb/60Vjjdss14zmZiParw1l8jKIse6GSISv2ZG7suGpPh99vos3RYq5Mu1o32iZ2+9oept2e4gpVMjNm8BFC2rSktRywWe3G8sBPdk6ag8vBP+Hsmc3gqeTdCIXWY+2Yw7UN9fFN+MMvjrHDebp179WaycXYk7qKUOPYDCO1oPDUqJ9neYxZ4Uw9EZOkbnchv0f6QzvNd9uzrrr6Ka+KL6ecnZtO8ffrZ4tEg5prKE6kTaXkqdQxmCjLI2Kk5io2ydirVBB3xsVcvYzJ/JZeHXdtpr/QsA/ylU3IHYq4+xmP+VzE36rDGfBuv+ZbWg/mNHQhC2QFYkYnVM5ka79iy1JoOhcSPkQttWTcdUzj+L5JwP4d6MSt/qADXD5A+qB/QdyU7VdsFWMfKNt1P1JNggm4Xclw7D46xl62XnqtfkKzCyGck6saQQQBrpycQk4JE9jeg5lwuMsZqvmZqjH5GswxwzknVjSCCAOXJzvDxUqE0ZIle86oFiUjI5eOk6pF8myBOZ2xUJG7YKVmfsVCMfoFz3XfdP7D5kmiQyVKllarquSrRWYHHUslbqP/AF71w1/VddvqsGszWd4naRH0eG8DjYp4qOKqwssMMcwDNe8YebSTrt0TetwvgKVmOzUw9KGeM9pkkcehaeilnPST3qSM2Wd97T/sjyRyaynZKPemsr0rAbzlRlp2xT2d6i7cmxVrHAici/YrR/ZHVEPCzrOhBt2ZH7+Ib9gf9Ky3JPc4hkY7T3uDWjzJ2A+K3fh7GtxGFpY9h1+jwtYSfzO8T6nUrd6fTncSKEIWoBVT2jYd2Swf0muCbNEmZoHNzdPtN+G/vAVrXhGo08EGMYm0HNYQdQRzVkpz6tG6huL8G/h3LmzXZ/s20/WPT+yeebD08R8PBe0LYLRugt9ebkn0UvVV2vZ5bqQin6oJpkq771RjJ9uaUE/VA/MqRfLsmpn6pF8+3NAtPN9k+5RDJNkpbsaMdofBMGyrn+tc3rH4D9r1720zEnVe94sTtDovST5EiZeqSfL1XsVCj5E1mkXMkqaTTdVLWo4sS81D3Z9GlObNjTXdQlh8tmxHVqsMs87xHGxvMuJ0H/3wV3DimZ2E97PsOM3xOLE7O1Vx5bM7UbGXX7A9CC70C2hQnCHD8fDmGiptcJJnEyTy6fiPPP0GwHQBTi6LBj8dIgCEIUwEIQgbZCjWyNKancjEkEzS17SfDp5Hqskz+Cu8L2gXF0+Pe7SKxpuOj/I/I+/ZbIk5oY54nRSsa+N40cxw1BHkQgyGnkGuA+0paC40+KdZz2eOa91jh2ZsQ3JqTOJbrz+y7cj3HUe4KpWH38VKY8nUnquG3akZo0+53I+hQW9lseaV+ljzVRiyrSBo9OBkx+tBZXWx5pCW2NOagH5QAbvTOxl2NB1f80E5Ztg7apNk6r7L/efaJTqO1r4rndfPlzTMeo4E2Jh5rrvwogWuq9+k9VQ8YkzMPNJPmHmo91rbmkZLXVfUYw9lsDzTGeyAOaZz3ANdwm1SK9mbgp4qu+xOeYaPssHm535R7/mrOPBMzwE7lslwYxrnveQ1rGAuc4nkABuStO9nnBxxEX1nlGD6zlaQ1muogYfD+ojmfQeZccF8DQYB4vXnttZMgjvACGRA+DR5/wB478+QOiuK2tPpox8z7AhCFcAhCEAhCEAhCEAuJImSsLJGNe082uGoK7Qgr1zgnh22SXYyKJx/NXJiP/KRqmJ9nOC/KbjfdOT/AIq3oQVJns74fa4F8dqQeIdZcAfhonc3BHDc1R1Z2Jrhp/O0ESA+Yf8Ae+asSEnkZVlfZjfgkkkwuQjmiO7YLI7Lm/vGx+A95VXuYzO4x5ZexNxmh+/HEZGH9zdQt80C9VW+kx2HzocqyN3YkeGPHNrjoR6Lr61i0170ae9fQclStLr3teJ+vPtMB1TZuExLXl7cZSDzzcK7df8ABQT0+PsYGzJd87sQayv/AEx/aPwCkqGC4hyzw2pibTWO/tbDDEwDz1dpqPcCt1jrwxfhQxs0/S0Bd6L7roaR7kZnhvZc50glz98SM02rVQWjrq/mfQD3rQMZiqOKrCtjasVaEb9mNump8z5nqU9QrVMdaeoAhCFIBCEIBCEIBCEIBCEIBCEIBCEIBCEIBCEIBCEIBCEIBCEIBCEIBCEIBCEIP/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F0F0D3-5581-4794-B7CD-19F5E66C9F3A}"/>
              </a:ext>
            </a:extLst>
          </p:cNvPr>
          <p:cNvSpPr txBox="1"/>
          <p:nvPr/>
        </p:nvSpPr>
        <p:spPr>
          <a:xfrm>
            <a:off x="107504" y="2672819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massa 	                            36,5 u                                                                          20,0 u</a:t>
            </a:r>
          </a:p>
          <a:p>
            <a:endParaRPr lang="nl-NL" dirty="0"/>
          </a:p>
          <a:p>
            <a:r>
              <a:rPr lang="nl-NL" dirty="0"/>
              <a:t>binding                    vanderwaalsbinding                                                 vanderwaalsbinding                                                    </a:t>
            </a:r>
          </a:p>
          <a:p>
            <a:r>
              <a:rPr lang="nl-NL" dirty="0"/>
              <a:t>	                </a:t>
            </a:r>
            <a:r>
              <a:rPr lang="nl-NL" dirty="0">
                <a:solidFill>
                  <a:srgbClr val="FF0000"/>
                </a:solidFill>
              </a:rPr>
              <a:t>dipool-dipoolbinding</a:t>
            </a:r>
            <a:r>
              <a:rPr lang="nl-NL" dirty="0"/>
              <a:t>		                  </a:t>
            </a:r>
            <a:r>
              <a:rPr lang="nl-NL" dirty="0">
                <a:solidFill>
                  <a:srgbClr val="FF0000"/>
                </a:solidFill>
              </a:rPr>
              <a:t>waterstofbrug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kookpunt                             188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                                                                           293 </a:t>
            </a:r>
            <a:r>
              <a:rPr lang="nl-NL" baseline="30000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FF0000"/>
                </a:solidFill>
              </a:rPr>
              <a:t>C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8F01B8-A9EA-4D6B-8F21-67205924A5C4}"/>
              </a:ext>
            </a:extLst>
          </p:cNvPr>
          <p:cNvSpPr txBox="1"/>
          <p:nvPr/>
        </p:nvSpPr>
        <p:spPr>
          <a:xfrm>
            <a:off x="755576" y="548680"/>
            <a:ext cx="767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         </a:t>
            </a:r>
            <a:r>
              <a:rPr lang="nl-NL" sz="2400" dirty="0"/>
              <a:t>waterstofchloride                                 waterstoffluoride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62B9D02-E573-43F7-B708-7B8932E6D8DE}"/>
              </a:ext>
            </a:extLst>
          </p:cNvPr>
          <p:cNvGrpSpPr/>
          <p:nvPr/>
        </p:nvGrpSpPr>
        <p:grpSpPr>
          <a:xfrm>
            <a:off x="749402" y="1438857"/>
            <a:ext cx="8222319" cy="1043363"/>
            <a:chOff x="1000000" y="1441853"/>
            <a:chExt cx="8222319" cy="1043363"/>
          </a:xfrm>
        </p:grpSpPr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0DF31E96-B65B-45D2-8CBB-6808F63F87EF}"/>
                </a:ext>
              </a:extLst>
            </p:cNvPr>
            <p:cNvGrpSpPr/>
            <p:nvPr/>
          </p:nvGrpSpPr>
          <p:grpSpPr>
            <a:xfrm>
              <a:off x="1000000" y="1441853"/>
              <a:ext cx="2041735" cy="1008112"/>
              <a:chOff x="1122347" y="2420888"/>
              <a:chExt cx="2041735" cy="1008112"/>
            </a:xfrm>
          </p:grpSpPr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3862BE96-7262-4C5F-A198-224876DE372C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BD6D552E-7CB8-436D-A1F0-57A09A0B12A2}"/>
                  </a:ext>
                </a:extLst>
              </p:cNvPr>
              <p:cNvSpPr txBox="1"/>
              <p:nvPr/>
            </p:nvSpPr>
            <p:spPr>
              <a:xfrm>
                <a:off x="1486060" y="2636912"/>
                <a:ext cx="1138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Cl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8AE842FF-37DC-4A98-A6BA-87FA05D2CFB0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FDD0A418-6C19-442C-9FA7-AD2A9D47E874}"/>
                  </a:ext>
                </a:extLst>
              </p:cNvPr>
              <p:cNvSpPr txBox="1"/>
              <p:nvPr/>
            </p:nvSpPr>
            <p:spPr>
              <a:xfrm>
                <a:off x="1122347" y="277599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δ</a:t>
                </a:r>
                <a:r>
                  <a:rPr lang="nl-NL" sz="1400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83F330B-1D0C-441C-97D7-5549D5EF58CA}"/>
                  </a:ext>
                </a:extLst>
              </p:cNvPr>
              <p:cNvSpPr txBox="1"/>
              <p:nvPr/>
            </p:nvSpPr>
            <p:spPr>
              <a:xfrm>
                <a:off x="2628000" y="2775990"/>
                <a:ext cx="536082" cy="30777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  <a:outerShdw blurRad="38100" dist="25400" dir="5400000" algn="ctr" rotWithShape="0">
                  <a:schemeClr val="bg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δ</a:t>
                </a:r>
                <a:r>
                  <a:rPr lang="nl-NL" sz="1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C28FC94E-CF9E-443B-B841-253C929BC957}"/>
                </a:ext>
              </a:extLst>
            </p:cNvPr>
            <p:cNvGrpSpPr/>
            <p:nvPr/>
          </p:nvGrpSpPr>
          <p:grpSpPr>
            <a:xfrm>
              <a:off x="5367711" y="1477104"/>
              <a:ext cx="1951780" cy="1008112"/>
              <a:chOff x="1108052" y="2420888"/>
              <a:chExt cx="1951780" cy="1008112"/>
            </a:xfrm>
          </p:grpSpPr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71888C2B-4BE9-41A3-9531-8BC4CED26E21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41FD340C-AE01-49F3-9DB7-1F0851FAE046}"/>
                  </a:ext>
                </a:extLst>
              </p:cNvPr>
              <p:cNvSpPr txBox="1"/>
              <p:nvPr/>
            </p:nvSpPr>
            <p:spPr>
              <a:xfrm>
                <a:off x="1536255" y="2636912"/>
                <a:ext cx="1037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F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DE61968-06D2-4EC2-B0B5-CC1A9B079674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B38C799C-B1EE-480C-92ED-5147130B4164}"/>
                  </a:ext>
                </a:extLst>
              </p:cNvPr>
              <p:cNvSpPr txBox="1"/>
              <p:nvPr/>
            </p:nvSpPr>
            <p:spPr>
              <a:xfrm>
                <a:off x="1108052" y="2686706"/>
                <a:ext cx="633985" cy="43088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200" b="1" dirty="0">
                    <a:solidFill>
                      <a:srgbClr val="0000FF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A226C4E5-8847-4B05-86D7-C088B8A578E8}"/>
                  </a:ext>
                </a:extLst>
              </p:cNvPr>
              <p:cNvSpPr txBox="1"/>
              <p:nvPr/>
            </p:nvSpPr>
            <p:spPr>
              <a:xfrm>
                <a:off x="2523750" y="2694111"/>
                <a:ext cx="536082" cy="43088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DD061E02-5F6E-495D-8861-F9FFF8E933CF}"/>
                </a:ext>
              </a:extLst>
            </p:cNvPr>
            <p:cNvGrpSpPr/>
            <p:nvPr/>
          </p:nvGrpSpPr>
          <p:grpSpPr>
            <a:xfrm>
              <a:off x="2864539" y="1454309"/>
              <a:ext cx="2041735" cy="1008112"/>
              <a:chOff x="1122347" y="2420888"/>
              <a:chExt cx="2041735" cy="1008112"/>
            </a:xfrm>
          </p:grpSpPr>
          <p:sp>
            <p:nvSpPr>
              <p:cNvPr id="18" name="Ovaal 17">
                <a:extLst>
                  <a:ext uri="{FF2B5EF4-FFF2-40B4-BE49-F238E27FC236}">
                    <a16:creationId xmlns:a16="http://schemas.microsoft.com/office/drawing/2014/main" id="{A54C9D93-1DAC-4600-83B6-D8678E28BA62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DC5F3112-D09B-438A-A0BA-D360D06E2B8A}"/>
                  </a:ext>
                </a:extLst>
              </p:cNvPr>
              <p:cNvSpPr txBox="1"/>
              <p:nvPr/>
            </p:nvSpPr>
            <p:spPr>
              <a:xfrm>
                <a:off x="1486060" y="2636912"/>
                <a:ext cx="11380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Cl</a:t>
                </a:r>
              </a:p>
            </p:txBody>
          </p:sp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03CA3D45-12CE-4CE9-98B7-41A8E85B9B7C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5DDAC66C-5A96-42E7-93E9-0F0F2D07A7C4}"/>
                  </a:ext>
                </a:extLst>
              </p:cNvPr>
              <p:cNvSpPr txBox="1"/>
              <p:nvPr/>
            </p:nvSpPr>
            <p:spPr>
              <a:xfrm>
                <a:off x="1122347" y="277599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1400" dirty="0">
                    <a:solidFill>
                      <a:srgbClr val="0000FF"/>
                    </a:solidFill>
                  </a:rPr>
                  <a:t>δ</a:t>
                </a:r>
                <a:r>
                  <a:rPr lang="nl-NL" sz="1400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745EA432-F626-4D1F-8F70-92852F1753DF}"/>
                  </a:ext>
                </a:extLst>
              </p:cNvPr>
              <p:cNvSpPr txBox="1"/>
              <p:nvPr/>
            </p:nvSpPr>
            <p:spPr>
              <a:xfrm>
                <a:off x="2628000" y="2775990"/>
                <a:ext cx="536082" cy="30777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  <a:outerShdw blurRad="38100" dist="25400" dir="5400000" algn="ctr" rotWithShape="0">
                  <a:schemeClr val="bg1"/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</a:rPr>
                  <a:t>δ</a:t>
                </a:r>
                <a:r>
                  <a:rPr lang="nl-NL" sz="14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4FFC2E00-471D-4981-B834-98335D43B231}"/>
                </a:ext>
              </a:extLst>
            </p:cNvPr>
            <p:cNvGrpSpPr/>
            <p:nvPr/>
          </p:nvGrpSpPr>
          <p:grpSpPr>
            <a:xfrm>
              <a:off x="7270539" y="1477104"/>
              <a:ext cx="1951780" cy="1008112"/>
              <a:chOff x="1108052" y="2420888"/>
              <a:chExt cx="1951780" cy="1008112"/>
            </a:xfrm>
          </p:grpSpPr>
          <p:sp>
            <p:nvSpPr>
              <p:cNvPr id="24" name="Ovaal 23">
                <a:extLst>
                  <a:ext uri="{FF2B5EF4-FFF2-40B4-BE49-F238E27FC236}">
                    <a16:creationId xmlns:a16="http://schemas.microsoft.com/office/drawing/2014/main" id="{8A1450C2-3F62-4FE3-8288-3C9CB6387862}"/>
                  </a:ext>
                </a:extLst>
              </p:cNvPr>
              <p:cNvSpPr/>
              <p:nvPr/>
            </p:nvSpPr>
            <p:spPr>
              <a:xfrm>
                <a:off x="1194355" y="2420888"/>
                <a:ext cx="1721461" cy="10081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02EF6D5A-F95D-4526-A3FB-25C6FD7AA223}"/>
                  </a:ext>
                </a:extLst>
              </p:cNvPr>
              <p:cNvSpPr txBox="1"/>
              <p:nvPr/>
            </p:nvSpPr>
            <p:spPr>
              <a:xfrm>
                <a:off x="1536255" y="2636912"/>
                <a:ext cx="1037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/>
                  <a:t>H ─ F</a:t>
                </a:r>
              </a:p>
            </p:txBody>
          </p:sp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532D6E60-623B-4F8E-8B21-3044F7D83792}"/>
                  </a:ext>
                </a:extLst>
              </p:cNvPr>
              <p:cNvSpPr txBox="1"/>
              <p:nvPr/>
            </p:nvSpPr>
            <p:spPr>
              <a:xfrm>
                <a:off x="1194355" y="25599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06189637-B437-4EAC-9C91-B34127B9DD6A}"/>
                  </a:ext>
                </a:extLst>
              </p:cNvPr>
              <p:cNvSpPr txBox="1"/>
              <p:nvPr/>
            </p:nvSpPr>
            <p:spPr>
              <a:xfrm>
                <a:off x="1108052" y="2686706"/>
                <a:ext cx="633985" cy="43088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/>
                  <a:t> </a:t>
                </a:r>
                <a:r>
                  <a:rPr lang="el-GR" sz="2200" b="1" dirty="0">
                    <a:solidFill>
                      <a:srgbClr val="0000FF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BFDFFBF-110B-49DF-8448-A69E141B6383}"/>
                  </a:ext>
                </a:extLst>
              </p:cNvPr>
              <p:cNvSpPr txBox="1"/>
              <p:nvPr/>
            </p:nvSpPr>
            <p:spPr>
              <a:xfrm>
                <a:off x="2523750" y="2694111"/>
                <a:ext cx="536082" cy="430887"/>
              </a:xfrm>
              <a:prstGeom prst="rect">
                <a:avLst/>
              </a:prstGeom>
              <a:noFill/>
              <a:effectLst>
                <a:glow rad="88900">
                  <a:schemeClr val="accent1">
                    <a:alpha val="45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solidFill>
                      <a:srgbClr val="FF0000"/>
                    </a:solidFill>
                  </a:rPr>
                  <a:t>δ</a:t>
                </a:r>
                <a:r>
                  <a:rPr lang="nl-NL" sz="22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5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A5F677-5D69-4892-93BA-F273694D2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87" y="2520059"/>
            <a:ext cx="2038005" cy="17008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6CE124-F163-4907-898A-B1C352110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6">
            <a:off x="3114996" y="4941168"/>
            <a:ext cx="1777789" cy="150113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CCD594-E0A6-4EF8-B18A-E4354FC1F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96" y="641871"/>
            <a:ext cx="1561766" cy="13281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DA60FE-551D-4E2A-86AD-1E5D9B57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352550" cy="10191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49746B-88A9-43D7-A943-59EE44F39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8" y="5301208"/>
            <a:ext cx="1524000" cy="1019175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349E6E8E-00B3-474A-80FD-51C43A0348EE}"/>
              </a:ext>
            </a:extLst>
          </p:cNvPr>
          <p:cNvGrpSpPr/>
          <p:nvPr/>
        </p:nvGrpSpPr>
        <p:grpSpPr>
          <a:xfrm>
            <a:off x="616174" y="2994185"/>
            <a:ext cx="1526159" cy="1019175"/>
            <a:chOff x="616174" y="2994185"/>
            <a:chExt cx="1526159" cy="1019175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F9FDCF6A-F9A7-4ED6-95F8-8BCA0AA29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9"/>
            <a:stretch/>
          </p:blipFill>
          <p:spPr>
            <a:xfrm>
              <a:off x="616174" y="2994185"/>
              <a:ext cx="1141029" cy="101917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4399BAF-196D-47CD-B260-40D99C54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88" t="21874" r="-1234" b="3674"/>
            <a:stretch/>
          </p:blipFill>
          <p:spPr>
            <a:xfrm>
              <a:off x="1785887" y="3356992"/>
              <a:ext cx="356446" cy="293563"/>
            </a:xfrm>
            <a:prstGeom prst="rect">
              <a:avLst/>
            </a:prstGeom>
          </p:spPr>
        </p:pic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BD7001-AF8E-4A1A-8303-4943E8474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62" y="667951"/>
            <a:ext cx="1561766" cy="132814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237B8B-0CB0-49F8-83E3-4B7ECA90D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856">
            <a:off x="4534161" y="2903331"/>
            <a:ext cx="2038005" cy="17008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FE22C1-B570-47FE-A239-7A90F98AD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7508">
            <a:off x="4529142" y="4944784"/>
            <a:ext cx="1777789" cy="15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A5F677-5D69-4892-93BA-F273694D2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87" y="2520059"/>
            <a:ext cx="2038005" cy="17008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6CE124-F163-4907-898A-B1C352110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6">
            <a:off x="3114996" y="4941168"/>
            <a:ext cx="1777789" cy="150113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CCD594-E0A6-4EF8-B18A-E4354FC1F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96" y="641871"/>
            <a:ext cx="1561766" cy="13281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DA60FE-551D-4E2A-86AD-1E5D9B57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352550" cy="10191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49746B-88A9-43D7-A943-59EE44F39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8" y="5301208"/>
            <a:ext cx="1524000" cy="1019175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349E6E8E-00B3-474A-80FD-51C43A0348EE}"/>
              </a:ext>
            </a:extLst>
          </p:cNvPr>
          <p:cNvGrpSpPr/>
          <p:nvPr/>
        </p:nvGrpSpPr>
        <p:grpSpPr>
          <a:xfrm>
            <a:off x="616174" y="2994185"/>
            <a:ext cx="1526159" cy="1019175"/>
            <a:chOff x="616174" y="2994185"/>
            <a:chExt cx="1526159" cy="1019175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F9FDCF6A-F9A7-4ED6-95F8-8BCA0AA29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9"/>
            <a:stretch/>
          </p:blipFill>
          <p:spPr>
            <a:xfrm>
              <a:off x="616174" y="2994185"/>
              <a:ext cx="1141029" cy="101917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4399BAF-196D-47CD-B260-40D99C54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88" t="21874" r="-1234" b="3674"/>
            <a:stretch/>
          </p:blipFill>
          <p:spPr>
            <a:xfrm>
              <a:off x="1785887" y="3356992"/>
              <a:ext cx="356446" cy="293563"/>
            </a:xfrm>
            <a:prstGeom prst="rect">
              <a:avLst/>
            </a:prstGeom>
          </p:spPr>
        </p:pic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BD7001-AF8E-4A1A-8303-4943E8474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62" y="667951"/>
            <a:ext cx="1561766" cy="132814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237B8B-0CB0-49F8-83E3-4B7ECA90D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856">
            <a:off x="4534161" y="2903331"/>
            <a:ext cx="2038005" cy="17008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FE22C1-B570-47FE-A239-7A90F98AD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7508">
            <a:off x="4529142" y="4944784"/>
            <a:ext cx="1777789" cy="1501136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9727E04-D922-4883-BC36-52B84C441ACA}"/>
              </a:ext>
            </a:extLst>
          </p:cNvPr>
          <p:cNvSpPr txBox="1"/>
          <p:nvPr/>
        </p:nvSpPr>
        <p:spPr>
          <a:xfrm>
            <a:off x="6627908" y="140727"/>
            <a:ext cx="24117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massa            kookpunt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30,1 u             -88,6 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C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Vanderwaalsbinding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62,1 u              35,0 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C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Dipool-dipoolbinding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sz="8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46,1 u               78,4 </a:t>
            </a:r>
            <a:r>
              <a:rPr lang="nl-NL" baseline="30000" dirty="0" err="1">
                <a:solidFill>
                  <a:schemeClr val="bg1"/>
                </a:solidFill>
              </a:rPr>
              <a:t>o</a:t>
            </a:r>
            <a:r>
              <a:rPr lang="nl-NL" dirty="0" err="1">
                <a:solidFill>
                  <a:schemeClr val="bg1"/>
                </a:solidFill>
              </a:rPr>
              <a:t>C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Waterstofbruggen</a:t>
            </a:r>
          </a:p>
        </p:txBody>
      </p:sp>
    </p:spTree>
    <p:extLst>
      <p:ext uri="{BB962C8B-B14F-4D97-AF65-F5344CB8AC3E}">
        <p14:creationId xmlns:p14="http://schemas.microsoft.com/office/powerpoint/2010/main" val="15460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A5F677-5D69-4892-93BA-F273694D2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87" y="2520059"/>
            <a:ext cx="2038005" cy="17008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6CE124-F163-4907-898A-B1C352110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6">
            <a:off x="3114996" y="4941168"/>
            <a:ext cx="1777789" cy="150113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CCD594-E0A6-4EF8-B18A-E4354FC1F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96" y="641871"/>
            <a:ext cx="1561766" cy="13281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DA60FE-551D-4E2A-86AD-1E5D9B57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352550" cy="10191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49746B-88A9-43D7-A943-59EE44F39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8" y="5301208"/>
            <a:ext cx="1524000" cy="1019175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349E6E8E-00B3-474A-80FD-51C43A0348EE}"/>
              </a:ext>
            </a:extLst>
          </p:cNvPr>
          <p:cNvGrpSpPr/>
          <p:nvPr/>
        </p:nvGrpSpPr>
        <p:grpSpPr>
          <a:xfrm>
            <a:off x="616174" y="2994185"/>
            <a:ext cx="1526159" cy="1019175"/>
            <a:chOff x="616174" y="2994185"/>
            <a:chExt cx="1526159" cy="1019175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F9FDCF6A-F9A7-4ED6-95F8-8BCA0AA29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9"/>
            <a:stretch/>
          </p:blipFill>
          <p:spPr>
            <a:xfrm>
              <a:off x="616174" y="2994185"/>
              <a:ext cx="1141029" cy="1019175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4399BAF-196D-47CD-B260-40D99C54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88" t="21874" r="-1234" b="3674"/>
            <a:stretch/>
          </p:blipFill>
          <p:spPr>
            <a:xfrm>
              <a:off x="1785887" y="3356992"/>
              <a:ext cx="356446" cy="293563"/>
            </a:xfrm>
            <a:prstGeom prst="rect">
              <a:avLst/>
            </a:prstGeom>
          </p:spPr>
        </p:pic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BD7001-AF8E-4A1A-8303-4943E8474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62" y="667951"/>
            <a:ext cx="1561766" cy="132814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237B8B-0CB0-49F8-83E3-4B7ECA90D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856">
            <a:off x="4534161" y="2903331"/>
            <a:ext cx="2038005" cy="17008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FE22C1-B570-47FE-A239-7A90F98AD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7508">
            <a:off x="4529142" y="4944784"/>
            <a:ext cx="1777789" cy="1501136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F682219E-FF9C-41A9-AAC1-AC85FDE749E2}"/>
              </a:ext>
            </a:extLst>
          </p:cNvPr>
          <p:cNvSpPr txBox="1"/>
          <p:nvPr/>
        </p:nvSpPr>
        <p:spPr>
          <a:xfrm>
            <a:off x="4544168" y="311650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4474561-B462-4E5A-8881-20DF2797D59C}"/>
              </a:ext>
            </a:extLst>
          </p:cNvPr>
          <p:cNvSpPr txBox="1"/>
          <p:nvPr/>
        </p:nvSpPr>
        <p:spPr>
          <a:xfrm>
            <a:off x="6022504" y="321657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 </a:t>
            </a:r>
            <a:r>
              <a:rPr lang="el-G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nl-NL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1F43C75-A1CA-4799-B423-C6B5787E4790}"/>
              </a:ext>
            </a:extLst>
          </p:cNvPr>
          <p:cNvSpPr txBox="1"/>
          <p:nvPr/>
        </p:nvSpPr>
        <p:spPr>
          <a:xfrm>
            <a:off x="5121084" y="3216574"/>
            <a:ext cx="536082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B02B8FE-C887-4015-B902-AB01EED38F90}"/>
              </a:ext>
            </a:extLst>
          </p:cNvPr>
          <p:cNvSpPr txBox="1"/>
          <p:nvPr/>
        </p:nvSpPr>
        <p:spPr>
          <a:xfrm>
            <a:off x="3735848" y="2808729"/>
            <a:ext cx="536082" cy="307777"/>
          </a:xfrm>
          <a:prstGeom prst="rect">
            <a:avLst/>
          </a:prstGeom>
          <a:noFill/>
          <a:effectLst>
            <a:glow rad="88900">
              <a:schemeClr val="accent1">
                <a:alpha val="45000"/>
              </a:schemeClr>
            </a:glow>
            <a:outerShdw blurRad="38100" dist="254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nl-NL" sz="14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DD511E5-C2EC-4969-B935-1DF1A979ADD5}"/>
              </a:ext>
            </a:extLst>
          </p:cNvPr>
          <p:cNvSpPr txBox="1"/>
          <p:nvPr/>
        </p:nvSpPr>
        <p:spPr>
          <a:xfrm>
            <a:off x="6627908" y="140727"/>
            <a:ext cx="24117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massa            kookpunt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30,1 u             -88,6 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C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Vanderwaalsbinding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62,1 u              35,0 </a:t>
            </a:r>
            <a:r>
              <a:rPr lang="nl-NL" baseline="3000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C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Dipool-dipoolbinding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sz="800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46,1 u               78,4 </a:t>
            </a:r>
            <a:r>
              <a:rPr lang="nl-NL" baseline="30000" dirty="0" err="1">
                <a:solidFill>
                  <a:schemeClr val="bg1"/>
                </a:solidFill>
              </a:rPr>
              <a:t>o</a:t>
            </a:r>
            <a:r>
              <a:rPr lang="nl-NL" dirty="0" err="1">
                <a:solidFill>
                  <a:schemeClr val="bg1"/>
                </a:solidFill>
              </a:rPr>
              <a:t>C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Waterstofbruggen</a:t>
            </a:r>
          </a:p>
        </p:txBody>
      </p:sp>
    </p:spTree>
    <p:extLst>
      <p:ext uri="{BB962C8B-B14F-4D97-AF65-F5344CB8AC3E}">
        <p14:creationId xmlns:p14="http://schemas.microsoft.com/office/powerpoint/2010/main" val="24925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13637</TotalTime>
  <Words>1878</Words>
  <Application>Microsoft Office PowerPoint</Application>
  <PresentationFormat>Diavoorstelling (4:3)</PresentationFormat>
  <Paragraphs>819</Paragraphs>
  <Slides>115</Slides>
  <Notes>8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115</vt:i4>
      </vt:variant>
    </vt:vector>
  </HeadingPairs>
  <TitlesOfParts>
    <vt:vector size="119" baseType="lpstr">
      <vt:lpstr>Arial</vt:lpstr>
      <vt:lpstr>Calibri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225</cp:revision>
  <dcterms:created xsi:type="dcterms:W3CDTF">2012-09-25T16:07:19Z</dcterms:created>
  <dcterms:modified xsi:type="dcterms:W3CDTF">2023-02-13T13:33:38Z</dcterms:modified>
</cp:coreProperties>
</file>